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E930D-079D-41D0-86AD-AC7F96B8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A96E3-4BB7-45DA-9D05-BDEFCC944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9823-E9C9-4669-8C36-27BE0A7A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466D6-6829-4BE4-96F9-1CE794AB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8758A-FAA0-4405-9706-F55FDE24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208F0-834B-418B-95CA-7E83282B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ED5CE-2617-4F82-95E1-682F05D42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0D942-9756-4A8F-A35A-6BE116F5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28656-C742-4130-B3A1-082780FA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E4325-3227-4473-BEB0-F382F848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A92D8-F0E4-41F2-8AFD-705F89D9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2220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子宫内膜癌患者的临床表现和手术治疗效果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手术治疗原则与适应证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子宫内膜癌手术治疗方法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并发症处理与康复期管理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手术治疗效果评估及预后因素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子宫内膜癌是发生于子宫内膜的一组上皮性恶性肿瘤，好发于围绝经期和绝经后女性。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子宫内膜癌的发病与雌激素长期持续作用而无孕激素拮抗密切相关，同时与遗传、肥胖、高血压、糖尿病等因素也有关。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子宫内膜癌是女性生殖道三大恶性肿瘤之一，占女性全身恶性肿瘤的7%，占女性生殖道恶性肿瘤的20%-30%。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平均发病年龄为60岁，其中75%发生于50岁以上妇女。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不同国家和地区发病率存在差异，发达国家及地区发病率高于发展中国家及地区。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包括年龄、肥胖、高血压、糖尿病、不孕不育、绝经延迟、长期使用雌激素药物等。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控制体重、降低血压和血糖、避免长期使用雌激素药物、定期进行妇科检查等。同时，对于高危人群应加强监测和筛查，以便早期发现和治疗子宫内膜癌。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危险因素及预防策略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子宫内膜癌临床表现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异常阴道出血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阴道排液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腹部包块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早期症状与体征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通常不引起疼痛，晚期可因肿瘤累及宫颈内口引起宫腔积脓，出现下腹胀痛及痉挛样疼痛。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血性或浆液性分泌物，合并感染时有脓血性排液，恶臭。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绝经后阴道出血或月经不规律。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早期内膜癌一般不能触及腹部包块。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晚期患者因癌肿消耗、疼痛、食欲减退、发热等，出现贫血、消瘦及恶病质等相应的全身症状。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肿瘤浸润转移症状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肿瘤累及宫颈内口，可引起宫腔积脓，出现下腹胀痛及痉挛样疼痛；肿瘤浸润子宫周围组织或压迫神经可引起下腹及腰骶部疼痛；晚期可出现贫血、消瘦及恶病质等相应症状。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子宫增大，质软，有时宫腔积脓，触痛明显；晚期时偶可扪及宫旁楔形结节，或转移至腹股沟淋巴结，可扪及固定不活动的淋巴结。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主要与萎缩性阴道炎、老年性阴道炎、子宫内膜不典型增生、黏膜下肌瘤或内膜息肉、原发性输卵管癌等疾病相鉴别。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诊刮为最常用的最有价值的诊断方法；B超检查可以了解子宫大小、宫腔形状、宫腔内有无赘生物、子宫内膜厚度、肌层有无浸润及深度；宫腔镜检查可直接观察宫腔及宫颈管内有无癌灶存在，癌灶大小及部位；细胞学检查可通过宫腔刷、宫腔吸引涂片等方法获取子宫内膜标本，诊断子宫内膜癌；磁共振成像可较清晰地显示子宫内膜癌的病灶大小、范围，肌层浸润以及盆腔与腹主动脉旁淋巴结转移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鉴别诊断及辅助检查方法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手术治疗原则与适应证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手术治疗原则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手术应尽可能切除所有肿瘤组织，以降低复发风险。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在追求彻底性的同时，应确保手术安全，避免损伤周围重要器官。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根据患者的年龄、身体状况、肿瘤分期等因素，制定个体化的手术方案。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彻底性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早期子宫内膜癌患者，无严重内外科合并症，能耐受手术者；部分晚期患者，经新辅助化疗后肿瘤缩小，有手术机会者。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晚期患者，肿瘤已侵犯周围重要器官或发生远处转移，手术无法切除干净者；患者身体状况差，不能耐受手术者；有严重心、肺、肝、肾等器官功能障碍者。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适应证与禁忌证分析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https://d.book118.com/845042220324011101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2024-09-10T12:05:33.050</cp:lastPrinted>
  <dcterms:created xsi:type="dcterms:W3CDTF">2024-09-10T04:05:33Z</dcterms:created>
  <dcterms:modified xsi:type="dcterms:W3CDTF">2024-09-10T04:05:35Z</dcterms:modified>
</cp:coreProperties>
</file>