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E333B-79C3-4B43-AC89-5737FDBB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0CD34-AD27-4D49-99F0-1367DBFBB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E12FD-94AD-4DC3-BF40-F9C05FEF1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56E88-8B3B-461D-AD86-484DD3A4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10E22-CE91-4996-8E9E-0E4729A3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3972D-95AA-42CA-9E9A-2A1BB6C77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A75CF-9329-4C0D-A3C6-F11CD5C5D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3F6E8-ED84-4AD1-BB35-1DA2C2D5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CA28B-CF16-4A5E-B21A-412CC10C2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10CAC-54DB-4F85-9B75-11AB95964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DAADA-B596-4E94-BFF4-490B8ACD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42314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安踏针对消费者心理分析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安踏品牌形象与定位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安踏的市场策略与消费者心理的结合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安踏的竞争优势与挑战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深入理解消费者对安踏品牌和产品的心理反应，以优化品牌策略和产品设计。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随着市场竞争加剧，品牌与消费者心理的互动成为企业成功的关键因素。安踏作为国内领先的运动品牌，需要不断适应消费者心理变化，以保持市场地位。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046" r="1204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查阅和分析关于消费者心理、品牌管理和运动品牌营销的学术文献。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文献回顾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设计针对安踏消费者的问卷，收集他们对品牌和产品的态度、感知和购买行为数据。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与安踏的忠实顾客和潜在顾客进行深入交流，了解他们的需求和期望。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运用统计软件对收集到的数据进行处理和分析，以揭示消费者心理与安踏品牌之间的关联。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安踏品牌形象与定位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踏作为中国领先的体育用品品牌，其品牌形象一直以来都与“专业”、“品质”、“创新”和“年轻”等词汇紧密相连。安踏通过与国内外优秀的设计团队合作，不断推出具有创新性和时尚感的产品，赢得了广大消费者的喜爱和信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安踏品牌形象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安踏始终坚持“专业体育品牌”的定位，致力于为消费者提供高品质、高性能的体育用品。安踏的产品线涵盖了专业运动装备、休闲装备以及运动鞋服等多个领域，满足了不同消费者的需求。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安踏品牌定位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安踏品牌形象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随着消费者对生活品质要求的提高，他们更加注重产品的品质和性能。安踏通过引进先进的生产技术和严格的质量管理体系，确保每一件产品的品质都达到最高标准，满足了消费者对品质的追求。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追求个性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越来越注重个性表达和自我价值的实现。安踏通过推出多样化的产品系列和设计风格，满足了不同消费者的个性化需求。同时，安踏还通过与国内外优秀设计师和潮流机构合作，不断推出引领潮流趋势的新品，激发消费者的购买欲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追求性价比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消费者在购买产品时，不仅关注产品的品质和性能，还注重产品的价格和性价比。安踏通过合理的定价策略和促销活动，让消费者在购买高品质产品的同时，也能享受到实惠的价格和优质的服务。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现代消费者追求与众不同，对个性化产品和定制服务有强烈需求。安踏可以通过提供定制鞋服、个性化设计等服务满足这一需求。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健康与环保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消费者越来越关注产品的健康与环保属性。安踏可以强调其产品的环保材料和健康功能，如透气、抗菌等。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性价比与品质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消费者在追求价格合理的同时，也注重产品的品质和性能。安踏应确保产品的高性价比，满足这一消费心理。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消费者的购买和使用体验直接影响其决策。安踏应提供愉快的购物和使用体验，如舒适的购物环境、完善的售后服务等。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购买与使用体验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消费者在购买前会收集相关信息，比较不同品牌和产品。安踏应通过广告、社交媒体等渠道积极传递产品信息，提高品牌知名度。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品牌形象和口碑对消费者决策有重要影响。安踏应维护良好的品牌形象，提供优质服务，建立良好的口碑。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品牌与口碑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https://d.book118.com/845042314302011121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2024-09-25T00:46:30.646</cp:lastPrinted>
  <dcterms:created xsi:type="dcterms:W3CDTF">2024-09-24T16:46:30Z</dcterms:created>
  <dcterms:modified xsi:type="dcterms:W3CDTF">2024-09-24T16:46:32Z</dcterms:modified>
</cp:coreProperties>
</file>