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82C6B-9CBC-4193-8DFA-6241B7B5B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0A90C-A77F-4E0E-9866-D51F942C5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C6B72-CE32-4E04-8E91-2CF5DED13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419F6-7A5B-4059-B72F-9B3920441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6BB8B-ACC4-4578-AD5C-B40D50D1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38FD17-6D91-477A-B8A3-4B7DA0ABA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B11B4-4310-4998-A17A-C0CAA5315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DDF38-A87F-4A2B-B1B8-AB4E0ED9E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01B44-4F17-4117-9086-9A51AFB63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C4A7C-5C6D-4ABA-B038-0DDA02ABD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3967E-4AC3-44CA-843C-0A8FC21E9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01044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心肺复苏的技能训练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08" r="29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心肺复苏是一种紧急处理措施，通过胸外按压和人工呼吸来恢复心脏骤停患者的自主心跳和呼吸。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心肺复苏是一种紧急救命技术，需要迅速、准确地进行，以最大程度地减少患者脑和其他重要器官的损伤。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心肺复苏起源于20世纪中叶，当时医学界开始认识到心脏骤停是一种可治疗的疾病。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随着医学技术的不断进步，心肺复苏技术也不断完善和提高，成为现代急救医学的重要组成部分。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心肺复苏是抢救心脏骤停患者的重要措施，能够显著提高患者的生存率，减少并发症和后遗症。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心肺复苏不仅是一种医疗技术，更是一种人道主义行为，体现了人类对生命的尊重和关爱。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79" r="271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99" b="110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950" b="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心肺复苏通过胸外按压和人工呼吸来维持血液循环和呼吸功能，为心脏和大脑提供必要的氧气和营养物质，以维持生命体征。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早期干预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心肺复苏强调在心脏骤停发生后尽早开始干预，以降低脑损伤和死亡的风险。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心肺复苏需要医护人员和其他救援人员的密切配合，确保正确的操作和及时的转诊。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CPR操作步骤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1081" r="310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272" r="2327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心肺复苏包括胸外按压、开放气道和人工呼吸三个基本步骤。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按压胸部以产生血液循环，维持重要器官的氧气供应。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清理呼吸道，确保空气能够进入肺部。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向肺部吹气，帮助气体交换和氧气供应。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在进行胸外按压时，应将患者放置在平地或硬板上，确保按压效果。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按压深度应在5-6cm之间，按压频率应为每分钟100-120次。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人工呼吸时应注意避免过度通气，以免引起胃胀气和肋骨骨折等并发症。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心肺复苏过程中应避免长时间中断，以免影响复苏效果。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正确的位置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按压深度与频率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避免过度通气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避免中断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心肺复苏的技能训练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https://d.book118.com/845101044121011100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2024-09-08T04:50:54.704</cp:lastPrinted>
  <dcterms:created xsi:type="dcterms:W3CDTF">2024-09-07T20:50:54Z</dcterms:created>
  <dcterms:modified xsi:type="dcterms:W3CDTF">2024-09-07T20:50:56Z</dcterms:modified>
</cp:coreProperties>
</file>