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FDF8D-5387-45A7-B757-E0B8EBDE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6244B-6469-496A-9F53-6BB83CA4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E836E-5B7E-4D91-9534-21744EC9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FC8A7-6792-4EBC-83AA-B18D719C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54AA0-996B-45FD-BAB3-75A19E5B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D0137-0E59-4B47-8B45-49A12F88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A2B4E-D2FD-46F8-ACFD-0EB34390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0E2BA-4265-4778-AC71-32F98292C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23D30-2B22-43C7-B32E-47A50C9AF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0DEEF-515B-4E4E-8F93-8D80E4D5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C1456-97D6-4C5E-9CB1-20FE52B5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01124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脑小音箱无声音故障检测与维修\n## 1.电脑小音箱的基本原理及结构\n### 1.1电脑小音箱的工作原理概述\n### 1.2电脑小音箱的主要组成部分\n### 1.3电脑小音箱的连接方式\n## 2.电脑小音箱无声音故障的常见原因\n### 2.1电源问题导致的无声音故障\n### 2.2音频输入接口问题导致的无声音故障\n### 2.3音箱本身故障导致的无声音故障\n## 3.电脑小音箱无声音故障的检测方法\n### 3.1电源问题的检测方法\n### 3.2音频输入接口问题的检测方法\n### 3.3音箱本身故障的检测方法\n## 4.电脑小音箱无声音故障的维修方法\n### 4.1电源问题的维修方法\n### 4.2音频输入接口问题的维修方法\n### 4.3音箱本身故障的维修方法\n## 5.电脑小音箱无声音故障的预防措施\n### 5.1正确使用电脑小音箱的建议\n### 5.2电脑小音箱的日常维护方法\n### 5.3延长音箱使用寿命的方法\n## 6.电脑小音箱无声音故障维修实例\n### 6.1电源问题维修实例\n### 6.2音频输入接口问题维修实例\n### 6.3音箱本身故障维修实例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电脑小音箱无声音故障检测与维修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电脑小音箱的基本原理及结构</a:t>
            </a:r>
            <a:endParaRPr/>
          </a:p>
        </p:txBody>
      </p:sp>
      <p:sp>
        <p:nvSpPr>
          <p:cNvPr id="1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电脑小音箱通过电声转换原理发声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将电子信号转换为声波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通过扬声器单元将声波输出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电脑小音箱的音频信号来源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电脑的音频输出接口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外部音频设备（如手机、MP3播放器等）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电脑小音箱的工作原理概述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电脑小音箱的主要组成部分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扬声器单元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负责将电信号转换为声波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有多种类型，如全频、双频、高音等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电源模块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为音箱提供稳定的电压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部分音箱具有电源管理功能，可保护扬声器单元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音频输入接口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接受来自电脑或其他音频设备的音频信号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有线接口（如3.5mm音频线）和无线接口（如蓝牙）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负责音箱的功能控制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可调节音量、切换音源等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有线连接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使用3.5mm音频线连接电脑音频输出接口和音箱音频输入接口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适用于大部分电脑和音箱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无线连接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使用蓝牙功能连接电脑或其他音频设备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方便用户进行无线播放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其他连接方式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部分音箱支持USB接口，可直接连接电脑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部分音箱可通过适配器连接到电视、游戏机等设备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电脑小音箱的连接方式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电脑小音箱无声音故障的常见原因</a:t>
            </a:r>
            <a:endParaRPr/>
          </a:p>
        </p:txBody>
      </p:sp>
      <p:sp>
        <p:nvSpPr>
          <p:cNvPr id="2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电源模块故障   -导致无法为扬声器单元提供稳定电压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音箱无法正常工作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电源线故障   -导致无法为音箱提供电源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音箱无法开机或无声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电源问题导致的无声音故障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音频输入接口问题导致的无声音故障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4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4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音频输入接口损坏   -导致无法接收音频信号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音箱无法发声</a:t>
                </a:r>
                <a:endParaRPr/>
              </a:p>
            </p:txBody>
          </p:sp>
          <p:sp>
            <p:nvSpPr>
              <p:cNvPr id="25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5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音频信号线损坏   -导致无法传输音频信号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音箱无法发声</a:t>
                </a:r>
                <a:endParaRPr/>
              </a:p>
            </p:txBody>
          </p:sp>
          <p:sp>
            <p:nvSpPr>
              <p:cNvPr id="25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扬声器单元故障   -导致无法将电信号转换为声波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音箱无法发声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控制器故障   -导致无法调节音量、切换音源等功能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音箱可能无法正常工作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音箱本身故障导致的无声音故障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电脑小音箱无声音故障的检测方法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电源问题的检测方法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检查电源模块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观察是否有损坏或烧焦现象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使用万用表测量电源模块输出电压是否正常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检查电源线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观察是否有损坏或断裂现象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使用万用表测量电源线通断情况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检查音频输入接口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观察是否有损坏或插拔痕迹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使用万用表测量接口信号是否正常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检查音频信号线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观察是否有损坏或断裂现象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使用万用表测量信号线通断情况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音频输入接口问题的检测方法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音箱本身故障的检测方法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检查扬声器单元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观察是否有损坏或异常现象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使用万用表测量扬声器单元阻抗是否正常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检查控制器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观察是否有损坏或异常现象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使用万用表测量控制器输出信号是否正常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https://d.book118.com/845101124102011113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电脑小音箱无声音故障检测与维修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2024-09-19T22:29:08.762</cp:lastPrinted>
  <dcterms:created xsi:type="dcterms:W3CDTF">2024-09-19T14:29:08Z</dcterms:created>
  <dcterms:modified xsi:type="dcterms:W3CDTF">2024-09-19T14:29:10Z</dcterms:modified>
</cp:coreProperties>
</file>