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9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76E04-9FE8-455C-9345-C254B269B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EEFAC-82AA-4725-8570-DCE7DC7D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EEEE5-1084-4DB2-9C5C-F3E413520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9B93D-D1B3-43B9-9049-2BD02D34E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AA1A1-210E-4681-A20C-80D90154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BE5CD-4FE8-4B01-A9D3-F6A97876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9AF68-E9F9-402B-84E1-1FDE432A0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22308-4D9E-4F2A-9FF9-737B33E16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E2E34-9EA9-43F3-8B6F-9B3FD4587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0031A-7F61-495B-B431-CDE38C39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0D97E-52AE-4CD4-A64C-CA22258E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27" r:id="rId2"/>
    <p:sldLayoutId id="2147485828" r:id="rId3"/>
    <p:sldLayoutId id="2147485829" r:id="rId4"/>
    <p:sldLayoutId id="2147485830" r:id="rId5"/>
    <p:sldLayoutId id="2147485831" r:id="rId6"/>
    <p:sldLayoutId id="2147485832" r:id="rId7"/>
    <p:sldLayoutId id="2147485833" r:id="rId8"/>
    <p:sldLayoutId id="2147485834" r:id="rId9"/>
    <p:sldLayoutId id="2147485835" r:id="rId10"/>
    <p:sldLayoutId id="214748583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01242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《酵母表达系统》PPT课件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酵母表达系统的概述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酵母表达系统的组成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酵母表达系统的应用案例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酵母表达系统的技术挑战与解决方案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酵母表达系统的商业价值与社会效益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酵母表达系统的概述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酵母表达系统的定义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酵母表达系统具有高效、稳定、成本低等优点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酵母表达系统是一种生物技术，用于在酵母细胞中表达外源基因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酵母表达系统包括酿酒酵母、裂殖酵母等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酵母表达系统广泛应用于生物制药、生物工程等领域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酵母表达系统的应用领域</a:t>
            </a:r>
            <a:endParaRPr lang="zh-CN" altLang="en-US"/>
          </a:p>
        </p:txBody>
      </p:sp>
      <p:sp>
        <p:nvSpPr>
          <p:cNvPr id="104915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生物制药：用于生产疫苗、抗体、酶等生物药物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生物技术：用于基因工程、蛋白质工程等生物技术的研究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食品工业：用于生产食品添加剂、酶制剂等食品原料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环境保护：用于生物降解、生物修复等环境保护技术的研究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酵母表达系统的优势</a:t>
            </a:r>
            <a:endParaRPr lang="zh-CN" altLang="en-US"/>
          </a:p>
        </p:txBody>
      </p:sp>
      <p:sp>
        <p:nvSpPr>
          <p:cNvPr id="1049228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易于操作：酵母表达系统操作简便，易于实现自动化生产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高效表达：酵母表达系统能够高效表达目标基因，提高生产效率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稳定性好：酵母表达系统具有较好的稳定性，不易受环境因素影响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成本低廉：酵母表达系统成本低廉，适合大规模生产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酵母表达系统的组成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酵母菌株的选育</a:t>
            </a:r>
            <a:endParaRPr lang="zh-CN" altLang="en-US"/>
          </a:p>
        </p:txBody>
      </p:sp>
      <p:sp>
        <p:nvSpPr>
          <p:cNvPr id="1049410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0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目的：选择适合表达特定蛋白的酵母菌株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应用：在生物制药、生物工程等领域有广泛应用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筛选标准：根据表达效率、稳定性、生长速度等因素进行筛选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筛选方法：通过基因工程手段，筛选出能够高效表达特定蛋白的酵母菌株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表达载体的构建</a:t>
            </a:r>
            <a:endParaRPr lang="zh-CN" altLang="en-US"/>
          </a:p>
        </p:txBody>
      </p:sp>
      <p:sp>
        <p:nvSpPr>
          <p:cNvPr id="1049500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构建目的：将目的基因插入到酵母表达载体中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构建结果：构建出含有目的基因的酵母表达载体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构建方法：使用PCR、酶切、连接等分子生物学技术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构建步骤：选择合适的载体、目的基因、酶切位点等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表达调控元件的设计</a:t>
            </a:r>
            <a:endParaRPr lang="zh-CN" altLang="en-US"/>
          </a:p>
        </p:txBody>
      </p:sp>
      <p:sp>
        <p:nvSpPr>
          <p:cNvPr id="1049590" name="弧形 58"/>
          <p:cNvSpPr/>
          <p:nvPr>
            <p:custDataLst>
              <p:tags r:id="rId2"/>
            </p:custDataLst>
          </p:nvPr>
        </p:nvSpPr>
        <p:spPr>
          <a:xfrm>
            <a:off x="8154077" y="220745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弧形 57"/>
          <p:cNvSpPr/>
          <p:nvPr>
            <p:custDataLst>
              <p:tags r:id="rId3"/>
            </p:custDataLst>
          </p:nvPr>
        </p:nvSpPr>
        <p:spPr>
          <a:xfrm>
            <a:off x="654755" y="220745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椭圆 22"/>
          <p:cNvSpPr/>
          <p:nvPr>
            <p:custDataLst>
              <p:tags r:id="rId4"/>
            </p:custDataLst>
          </p:nvPr>
        </p:nvSpPr>
        <p:spPr>
          <a:xfrm>
            <a:off x="8495254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23"/>
          <p:cNvSpPr/>
          <p:nvPr>
            <p:custDataLst>
              <p:tags r:id="rId5"/>
            </p:custDataLst>
          </p:nvPr>
        </p:nvSpPr>
        <p:spPr>
          <a:xfrm>
            <a:off x="8881421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6"/>
            </p:custDataLst>
          </p:nvPr>
        </p:nvSpPr>
        <p:spPr>
          <a:xfrm>
            <a:off x="8947969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终止子：控制基因表达的结束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0" name="椭圆 24"/>
          <p:cNvSpPr/>
          <p:nvPr>
            <p:custDataLst>
              <p:tags r:id="rId7"/>
            </p:custDataLst>
          </p:nvPr>
        </p:nvSpPr>
        <p:spPr>
          <a:xfrm>
            <a:off x="606296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椭圆 25"/>
          <p:cNvSpPr/>
          <p:nvPr>
            <p:custDataLst>
              <p:tags r:id="rId8"/>
            </p:custDataLst>
          </p:nvPr>
        </p:nvSpPr>
        <p:spPr>
          <a:xfrm>
            <a:off x="644819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9"/>
            </p:custDataLst>
          </p:nvPr>
        </p:nvSpPr>
        <p:spPr>
          <a:xfrm>
            <a:off x="651568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沉默子：抑制基因表达的区域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椭圆 7"/>
          <p:cNvSpPr/>
          <p:nvPr>
            <p:custDataLst>
              <p:tags r:id="rId10"/>
            </p:custDataLst>
          </p:nvPr>
        </p:nvSpPr>
        <p:spPr>
          <a:xfrm>
            <a:off x="3630677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椭圆 9"/>
          <p:cNvSpPr/>
          <p:nvPr>
            <p:custDataLst>
              <p:tags r:id="rId11"/>
            </p:custDataLst>
          </p:nvPr>
        </p:nvSpPr>
        <p:spPr>
          <a:xfrm>
            <a:off x="4015906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正文"/>
          <p:cNvSpPr txBox="1"/>
          <p:nvPr>
            <p:custDataLst>
              <p:tags r:id="rId12"/>
            </p:custDataLst>
          </p:nvPr>
        </p:nvSpPr>
        <p:spPr>
          <a:xfrm>
            <a:off x="4083392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增强子：增强基因表达的强度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12" name="椭圆 5"/>
          <p:cNvSpPr/>
          <p:nvPr>
            <p:custDataLst>
              <p:tags r:id="rId13"/>
            </p:custDataLst>
          </p:nvPr>
        </p:nvSpPr>
        <p:spPr>
          <a:xfrm>
            <a:off x="92188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椭圆 4"/>
          <p:cNvSpPr/>
          <p:nvPr>
            <p:custDataLst>
              <p:tags r:id="rId14"/>
            </p:custDataLst>
          </p:nvPr>
        </p:nvSpPr>
        <p:spPr>
          <a:xfrm>
            <a:off x="130711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正文"/>
          <p:cNvSpPr txBox="1"/>
          <p:nvPr>
            <p:custDataLst>
              <p:tags r:id="rId15"/>
            </p:custDataLst>
          </p:nvPr>
        </p:nvSpPr>
        <p:spPr>
          <a:xfrm>
            <a:off x="137460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启动子：控制基因表达的开始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表达产物的检测与鉴定</a:t>
            </a:r>
            <a:endParaRPr lang="zh-CN" altLang="en-US"/>
          </a:p>
        </p:txBody>
      </p:sp>
      <p:sp>
        <p:nvSpPr>
          <p:cNvPr id="1049664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6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8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0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2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鉴定方法：蛋白质序列分析、蛋白质结构分析、蛋白质功能分析等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检测方法：酶活性检测、免疫学检测、分子生物学检测等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检测工具：酶标仪、荧光显微镜、质谱仪等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鉴定工具：基因测序仪、蛋白质结构预测软件、蛋白质功能分析软件等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酵母表达系统的应用案例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重组蛋白质的表达</a:t>
            </a:r>
            <a:endParaRPr lang="zh-CN" altLang="en-US"/>
          </a:p>
        </p:txBody>
      </p:sp>
      <p:sp>
        <p:nvSpPr>
          <p:cNvPr id="1049830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34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8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42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6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优点：高效、低成本、易于规模化生产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48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挑战：需要优化酵母表达系统的性能和稳定性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0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酵母表达系统：一种用于生产重组蛋白质的生物技术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2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应用案例：用于生产胰岛素、生长激素等药物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8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代谢途径的改造与优化</a:t>
            </a:r>
            <a:endParaRPr lang="zh-CN" altLang="en-US"/>
          </a:p>
        </p:txBody>
      </p:sp>
      <p:sp>
        <p:nvSpPr>
          <p:cNvPr id="104990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案例分析：酵母表达系统在代谢途径改造中的成功案例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酵母表达系统在代谢途径改造中的应用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优化代谢途径以提高酵母表达系统的效率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酵母表达系统在代谢途径优化中的挑战与对策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https://d.book118.com/845101242032011034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《酵母表达系统》PPT课件</vt:lpstr>
      <vt:lpstr>目录</vt:lpstr>
      <vt:lpstr>单击添加章节标题</vt:lpstr>
      <vt:lpstr>酵母表达系统的概述</vt:lpstr>
      <vt:lpstr>PowerPoint Presentation</vt:lpstr>
      <vt:lpstr>酵母表达系统的定义</vt:lpstr>
      <vt:lpstr>酵母表达系统的应用领域</vt:lpstr>
      <vt:lpstr>酵母表达系统的优势</vt:lpstr>
      <vt:lpstr>酵母表达系统的组成</vt:lpstr>
      <vt:lpstr>PowerPoint Presentation</vt:lpstr>
      <vt:lpstr>酵母菌株的选育</vt:lpstr>
      <vt:lpstr>表达载体的构建</vt:lpstr>
      <vt:lpstr>表达调控元件的设计</vt:lpstr>
      <vt:lpstr>表达产物的检测与鉴定</vt:lpstr>
      <vt:lpstr>酵母表达系统的应用案例</vt:lpstr>
      <vt:lpstr>PowerPoint Presentation</vt:lpstr>
      <vt:lpstr>重组蛋白质的表达</vt:lpstr>
      <vt:lpstr>代谢途径的改造与优化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2024-08-29T13:29:56.178</cp:lastPrinted>
  <dcterms:created xsi:type="dcterms:W3CDTF">2024-08-29T05:29:56Z</dcterms:created>
  <dcterms:modified xsi:type="dcterms:W3CDTF">2024-08-29T05:29:58Z</dcterms:modified>
</cp:coreProperties>
</file>