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46D8B-25E9-4844-AC62-D614C3DCB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AC81A-2833-4D71-A17F-C3A35B8C3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F3277-78F7-446B-AC4C-ED7C28E5B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E1B65-FC04-4E0F-93E8-0824E953E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54FDAD-CBB1-4633-9DAB-4C9E5B598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317AE6-32F1-4CB1-B993-F3A471E68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920EBA-1600-4478-A981-AEB6A3519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73BFB-9C1B-4B72-9376-24EC50EA9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12C82-6F2F-4216-9401-C42ECB106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A9AD6-1D39-448B-91EF-BEA576C7F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DC0EC-BC9E-4AFD-A561-BDA7EB729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023421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手术麻醉的持续监护和麻醉评估工具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麻醉持续监护概述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麻醉评估工具介绍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手术麻醉中的持续监护技术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麻醉评估工具在手术麻醉中的应用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持续监护与麻醉评估的挑战与解决方案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麻醉持续监护概述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通过持续监护，可以及时发现并处理麻醉过程中可能出现的并发症，保障患者的生命安全。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提高麻醉质量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促进术后恢复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持续监护有助于麻醉师根据患者的生理变化调整麻醉方案，提高麻醉效果和质量。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良好的麻醉持续监护可以减少术后并发症的发生，有助于患者更快地康复。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麻醉持续监护的意义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39" b="20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60" b="21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麻醉持续监护的原则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个体化原则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根据患者的年龄、病情、手术类型等因素制定个性化的麻醉持续监护方案。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及时性原则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在麻醉过程中，要密切关注患者的生理变化，及时发现并处理异常情况。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对患者的呼吸系统、循环系统、神经系统等多个方面进行全面的监护。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在手术前对患者的病情、身体状况、过敏史等进行全面评估，制定合适的麻醉方案。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在手术过程中，通过监测患者的生命体征、麻醉深度等指标，及时调整麻醉药物用量和浓度。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术中监护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在手术结束后，继续对患者进行密切监护，确保患者安全度过麻醉恢复期，及时处理可能出现的并发症。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麻醉持续监护的流程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麻醉评估工具介绍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通过对患者的全面评估，发现潜在的风险因素，及时采取预防措施，降低麻醉过程中并发症的发生率。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确定患者麻醉风险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通过评估患者的身体状况、手术类型和麻醉方式等因素，确定患者麻醉过程中的风险等级，为制定个性化的麻醉方案提供依据。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提高麻醉质量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通过评估工具的应用，可以更加客观地评价麻醉效果，提高麻醉质量，确保患者在手术过程中的安全和舒适。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麻醉评估的目的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美国麻醉医师协会（ASA）制定的分级标准，根据患者全身状况分为六级，用于评估患者的麻醉风险。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ASA分级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急性生理与慢性健康评分系统，通过对患者的生理指标、手术类型和年龄等因素进行评分，预测患者围术期的死亡风险。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APS评分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用于评估患者气道通畅程度的分级标准，根据患者张口时所能看到的咽部结构进行分级，指导气管插管等操作。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Mallampati分级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常用麻醉评估工具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在手术前对患者进行全面的评估，了解患者的身体状况、手术类型和麻醉方式等信息，为制定个性化的麻醉方案提供依据。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在手术过程中实时监测患者的生命体征和麻醉深度等指标，及时发现并处理异常情况，确保患者的安全。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在手术后对患者的恢复情况进行评估，了解患者的疼痛程度、恶心呕吐等并发症情况，及时采取治疗措施，促进患者的康复。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麻醉评估工具的应用场景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手术麻醉中的持续监护技术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脉搏血氧饱和度（SpO2）监测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反映患者氧合情况，确保呼吸道通畅和氧供充足。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心电图（ECG）监测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持续监测患者心率和心律，及时发现心律失常等异常情况。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血压（BP）监测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通过动脉内置管或无创血压监测，实时了解患者血压变化，指导麻醉和手术操作。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潮气量和分钟通气量监测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通过呼吸机或麻醉机相关参数，了解患者通气状况。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血气分析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定期采集动脉血或静脉血进行血气分析，了解患者酸碱平衡和氧合情况。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呼吸频率和深度监测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通过观察胸廓起伏和呼吸音，评估患者呼吸状态。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呼吸功能监测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https://d.book118.com/845102342142011101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2024-09-09T22:20:26.236</cp:lastPrinted>
  <dcterms:created xsi:type="dcterms:W3CDTF">2024-09-09T14:20:26Z</dcterms:created>
  <dcterms:modified xsi:type="dcterms:W3CDTF">2024-09-09T14:20:28Z</dcterms:modified>
</cp:coreProperties>
</file>