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B940C-8168-42F2-803D-0A666BD77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9D9A7-7039-4934-B385-85DC83E6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7E699-BFDB-49AB-B09B-AA23037EC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3817B-EEBD-4DDA-B524-8FBA5B031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05A57A-6786-4699-BE32-B333F2F97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58B69-8EC2-4EA1-AC40-7BE245101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9AFF18-3173-485B-AF5A-CAD25A020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F9903-BDE5-4E5C-B0EA-F8EFD41BA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78383-D8F6-4B99-AF74-8C6F625EC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FE621-C0D1-4222-9632-AD8D49E25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DDF89-7494-4D32-B198-40A897F4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04204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《氧化锌生产工艺》ppt课件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氧化锌简介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直接法生产氧化锌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间接法生产氧化锌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湿化学法生产氧化锌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氧化锌生产工艺的选择与优化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氧化锌简介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氧化锌的性质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氧化锌是一种白色或微黄色的固体粉末，不溶于水，但能溶于酸或碱溶液中。其晶体结构为六方晶系，比重为5.606，熔点为1975°C。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氧化锌是一种两性氧化物，既能与酸反应生成盐和水，也能与碱反应生成盐和水。此外，它还能与一些盐类物质发生复分解反应。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氧化锌在涂料中主要作为白色颜料使用，具有优良的遮盖力和着色力，同时还能提高涂料的防腐蚀性能。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涂料添加剂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在塑料加工中，氧化锌可以作为稳定剂使用，能够吸收和中和塑料加工过程中产生的自由基，提高塑料的稳定性。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塑料稳定剂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在橡胶制品中，氧化锌可以作为硫化剂使用，能够提高橡胶的弹性和耐久性。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橡胶硫化剂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氧化锌还可用于玻璃、陶瓷、搪瓷等行业的着色剂和原料，以及电子行业的电子元件材料等。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其他用途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氧化锌的用途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以锌矿为原料，经过高温还原熔炼得到金属锌，再与氧气发生反应生成氧化锌。该方法工艺简单，适合大规模生产，但原料品质要求较高。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以锌锭为原料，先将其制成锌粉或锌丸，然后在高温下通入氧气或空气进行氧化反应生成氧化锌。该方法工艺较复杂，但原料成本较低。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氧化锌的生产方法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直接法生产氧化锌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直接法原理是利用锌盐溶液，经除杂、沉淀、过滤、煅烧等工序，得到氧化锌产品。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该方法以硫酸锌或氯化锌为原料，通过加入氨水调节PH值，使锌离子沉淀为氢氧化锌，再经过脱水、煅烧得到氧化锌。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5665" r="356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原理中还包括了除杂的过程，以去除溶液中的铁、铅、镉等杂质离子，提高产品质量。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直接法原理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配料是根据原料的成分和产品规格，计算所需原料的种类和数量。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过滤是将反应后的混合物进行分离，得到氢氧化锌滤饼。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冷却、粉碎和包装是将氧化锌冷却、粉碎至一定细度，并进行包装。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工艺流程包括配料、反应、过滤、脱水、煅烧、冷却、粉碎和包装等步骤。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反应是将锌盐溶液与氨水混合，进行沉淀反应，生成氢氧化锌沉淀物。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脱水是将氢氧化锌滤饼进行高温煅烧，脱去水分，得到氧化锌。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直接法工艺流程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工艺流程简单，产品质量高，可实现大规模生产。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能耗较高，生产过程中会产生一定量的废水和废气，需要采取相应的环保措施。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直接法优缺点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间接法生产氧化锌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https://d.book118.com/845104204230011101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2024-09-10T04:32:48.549</cp:lastPrinted>
  <dcterms:created xsi:type="dcterms:W3CDTF">2024-09-09T20:32:48Z</dcterms:created>
  <dcterms:modified xsi:type="dcterms:W3CDTF">2024-09-09T20:32:50Z</dcterms:modified>
</cp:coreProperties>
</file>