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FC18-81D6-4F1F-8ADA-90E5785C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FD976-A922-487C-9D40-77A02EE1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1034D-4A68-4F9B-9E45-DD389FDD9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0DD49-9421-4AD1-B449-8FA7A656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8408D-97AA-42E2-BA4A-8ECE0AC4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FE47B-A31D-43A7-BDF1-080EEB97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BCD32-D3ED-4FCC-AA66-222ECA4D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91973-3E9F-4916-B34D-5F9FE4BE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4DBE5-7648-43AB-ACDA-BC3B0C33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9BD8A-40A3-41A0-A529-8DBF66C10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7AF7D-BE11-427E-ADE0-96EEDA5A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10310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大数据技术岗位数据挖掘模型优化与效果评估与验证能力要求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数据挖掘模型优化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业务理解与分析能力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技术团队协作与沟通能力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数据挖掘模型优化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从大量特征中挑选出与目标变量高度相关的特征，去除无关或冗余特征。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对特征进行变换或组合，以产生新的、更有意义的特征。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特征转换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将非数值型特征转换为数值型特征，便于机器学习算法处理。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特征编码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特征工程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根据不同的评估指标（如准确率、召回率、F1值等）对不同模型进行比较和选择。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模型调参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通过调整模型参数，优化模型性能，提高预测精度。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将数据集分成训练集和测试集，通过多次迭代验证模型的泛化能力。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模型选择与调参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通过将多个模型的预测结果进行组合，提高整体预测精度。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集成学习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将多个模型的预测结果按照一定权重进行加权平均，实现优势互补。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两种常见的集成学习方法，通过引入噪声和调整样本权重来提高模型泛化能力。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Bagging和Boosting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集成学习与模型融合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74" b="3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90" b="9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过拟合与欠拟合问题处理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过拟合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模型在训练数据上表现很好，但在测试数据上表现较差，原因是模型过于复杂，对训练数据进行了过度拟合。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欠拟合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模型在训练数据上表现较差，原因是模型过于简单，无法捕捉到数据中的复杂模式。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使用正则化、增加数据量、简化模型结构、早停法等手段来处理过拟合和欠拟合问题。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效果评估与验证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衡量模型分类或预测的正确率，是最常用的评估指标。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衡量模型在正类样本中找出多少的能力，常用于衡量模型的查全率。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召回率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衡量模型在负类样本中拒绝多少的能力，常用于衡量模型的误报率。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准确率和召回率的调和平均数，综合评估模型的性能。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F1分数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将数据集分成k份，每次使用k-1份数据进行训练，剩余1份数据进行测试，重复k次，以综合评估模型性能。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采用自助采样法进行验证，每次使用不同的数据子集进行训练和测试，以获得更稳定和可靠的模型性能评估结果。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交叉验证与自助验证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自助验证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交叉验证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通过观察训练误差和测试误差的趋势，评估模型的泛化能力。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训练误差与测试误差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过拟合是指模型在训练数据上表现很好，但在测试数据上表现较差；欠拟合是指模型在训练数据和测试数据上表现均较差。通过调整模型参数或采用正则化等方法，避免过拟合或欠拟合。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过拟合与欠拟合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模型泛化能力评估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可解释性与可信度评估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可解释性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评估模型是否易于理解，是否能够提供合理的决策依据。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可信度评估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通过对比不同模型的性能、交叉验证结果、特征重要性等方式，评估模型的可信度。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000" r="21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去除重复和无效数据，确保数据质量。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数据缺失值处理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数据异常值检测与处理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将数据转换为统一格式，便于后续处理和分析。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根据实际情况选择填充缺失值的方法，如均值、中位数、众数等。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通过统计学方法检测异常值，并进行相应处理，如去除、替换、保留等。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https://d.book118.com/845110310322011111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2024-09-17T21:33:25.353</cp:lastPrinted>
  <dcterms:created xsi:type="dcterms:W3CDTF">2024-09-17T13:33:25Z</dcterms:created>
  <dcterms:modified xsi:type="dcterms:W3CDTF">2024-09-17T13:33:27Z</dcterms:modified>
</cp:coreProperties>
</file>