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D64A9-664B-4DD8-AAC1-280D7A82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B98B1-5EC4-4882-A9F3-D10C8E3D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9ABBF-0477-4688-9970-30DAC92E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E3F40-9AA9-4BD4-BDD2-20E45581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10E79-3BE4-4F60-947D-E60E637B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F4E05-CE32-47A1-81E8-113E51A6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02435-8827-4FCF-B8DB-C48812D1D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B3A35-C59B-4828-9DAD-AF5D8022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BB898-20EA-40B8-AC57-8E5D19E7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71233-F54E-4E67-8F42-F8922D51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73DB-6A69-41A7-8483-7CE960FB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1234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营销环境分析总结swot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营销环境变化与应对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营销环境对企业营销活动产生直接影响，企业必须对营销环境进行深入分析，以制定有效的营销策略。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营销环境分析的方法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通过收集和分析市场数据，了解市场需求、竞争态势和行业趋势等信息。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研究消费者的需求、偏好、购买决策过程和消费心理等，以制定针对性的营销策略。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分析竞争对手的市场表现、产品、价格、渠道和服务等，以制定差异化竞争策略。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分析行业的发展趋势、市场规模、竞争格局和政策法规等，以制定合理的市场定位和战略规划。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销售渠道广泛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公司注重产品研发和品质控制，产品在市场上具有较高的口碑和竞争力。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公司经过多年的市场推广和品牌建设，品牌在消费者心中具有较高的知名度和美誉度。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公司拥有完善的销售网络和渠道，能够覆盖更广泛的目标客户群体。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公司具有较强的研发能力和技术实力，能够不断推出创新的产品和服务，满足市场需求。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公司在生产、采购等方面的成本控制不够严格，导致产品成本较高，影响市场竞争力。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成本控制能力不足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渠道管理不够完善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品牌形象老化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产品线过于单一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公司的销售渠道较为复杂，管理难度较大，存在渠道冲突和效率低下的问题。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公司品牌形象过于传统和保守，难以吸引年轻消费群体的关注和认可。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公司产品线相对单一，对市场变化的应对能力较弱，容易受到市场风险的影响。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35" r="54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随着经济的发展和消费者需求的升级，目标市场仍有较大的增长潜力。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新兴技术的应用为公司在产品研发、营销等方面提供了新的机会和竞争优势。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全球化趋势为公司提供了更广阔的市场空间和资源整合的机会。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政策支持为公司的发展提供了有利的外部环境和资源保障。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市场增长潜力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新兴技术的应用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市场上存在众多竞争对手，他们通过价格战、营销战等手段争夺市场份额。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竞争对手的挑战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经济周期的波动对市场需求和消费者购买力产生影响，从而影响公司的销售业绩。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经济周期的影响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相关法律法规的调整和变化可能对公司的经营产生影响，如增加税收、限制广告等。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法律法规的限制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自然灾害的发生可能对公司的生产和经营造成一定的影响和损失。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自然灾害的影响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https://d.book118.com/845111234301011110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2024-09-16T04:24:45.368</cp:lastPrinted>
  <dcterms:created xsi:type="dcterms:W3CDTF">2024-09-15T20:24:45Z</dcterms:created>
  <dcterms:modified xsi:type="dcterms:W3CDTF">2024-09-15T20:24:47Z</dcterms:modified>
</cp:coreProperties>
</file>