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53500-5B57-42EF-A7F4-F9138069A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FBDC5-086B-4734-AC17-E931A6A18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D8DED-F1C5-4A0E-9A1C-19ABEADE5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BBD14-F1E1-4603-9B50-BA2B89554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F67CC-47F3-425F-9D19-08B9A14F5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A5451F-7F3D-4BAA-94B8-B8F155550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07CF29-3DE5-4778-9515-1FB0000C6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34158-82A4-46F6-9F50-8254CE203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A4E9D-3F36-49AC-B68C-ADC51BDC1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F6865-5151-4DEC-AD6A-B0E0EEDA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4C9AD-AE09-4DA4-8FE8-82D0192D1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12130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手术室常用环境监测方法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手术室环境监测概述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空气洁净度监测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温度与湿度监测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噪声与振动监测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照明质量监测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其他相关因素监测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手术室环境监测概述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手术室环境清洁度直接影响手术效果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手术室内的尘埃、微生物等污染物可能导致术后感染，影响患者康复。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手术室空气质量关乎医护人员健康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长期在不良环境中工作，医护人员易患呼吸道疾病，影响工作效率。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保障医护人员健康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通过监测手术室环境，可及时发现潜在污染源，采取措施降低术后感染风险。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保持手术室环境清洁，有助于提高手术成功率，减少并发症发生。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改善手术室空气质量，有利于保护医护人员免受有害因素侵害。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空气洁净度监测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微生物监测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温度与湿度监测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噪音与照明监测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常见监测方法简介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采用尘埃粒子计数器对手术室内空气中的尘埃粒子进行定期检测，以评估空气洁净度。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通过沉降法、浮游菌法等方法对手术室内空气中的微生物进行采样检测，了解微生物污染状况。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使用噪音计和照度计分别测量手术室内的噪音和照度水平，以营造舒适的手术环境。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运用温湿度计实时监测手术室内的温度和湿度变化，确保环境符合手术要求。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空气洁净度监测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根据手术室空气洁净度要求，通常划分为百级、千级、万级、十万级等不同等级。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洁净度等级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各级别手术室对空气中不同粒径的颗粒物浓度均有严格要求，如0.5μm、5μm等粒径的颗粒物浓度限制。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颗粒物浓度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空气洁净度标准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08" r="45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根据手术室面积和布局，设置合理数量的采样点，以确保监测结果的代表性。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采样点应布置在手术室内具有代表性的位置，如手术台周边、送风口、回风口等。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采样点设置与布局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采样点位置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采样点数量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采用专业的空气采样仪器，如激光粒子计数器、尘埃粒子计数器等，进行定时或连续采样。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在采样过程中，需确保采样仪器正常运行，避免人为干扰和误差；同时，要关注采样环境的温度、湿度等参数变化。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对采样数据进行整理、统计和分析，计算各采样点的颗粒物浓度平均值、标准差等指标。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将监测结果与洁净度标准进行对比，判断手术室空气洁净度是否达标。若不达标，需分析原因并采取相应的改进措施。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结果评价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温度与湿度监测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不适宜的温湿度环境可能导致手术部位感染风险增加，影响患者安全。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手术感染风险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医护人员舒适度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设备运行稳定性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过高或过低的温湿度会影响医护人员的操作舒适度和准确性，降低工作效率。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温湿度波动可能影响手术室内设备的稳定性和可靠性，增加故障风险。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温度湿度对手术影响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温度湿度适宜范围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通常建议手术室温度维持在22-25摄氏度之间，以确保患者和医护人员的舒适度。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相对湿度应控制在40%-60%之间，以防止静电产生和细菌滋生。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应选用高精度、稳定性好的温湿度计，并定期进行校准和验证。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温湿度计选择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温湿度计应放置在手术室具有代表性的位置，避免直接阳光照射和冷热风直吹。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仪器放置位置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应定期记录并分析手术室内温湿度数据，以便及时发现并解决问题。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测量仪器使用与校准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异常处理措施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超出适宜范围处理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当温湿度超出适宜范围时，应立即采取措施进行调整，如开启空调、加湿器等设备。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若温湿度调节设备出现故障，应及时通知维修人员进行检修，确保设备正常运行。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手术室应制定相应的应急预案，以应对温湿度异常等突发情况，确保手术安全进行。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https://d.book118.com/845112130341011104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2024-09-14T22:52:25.726</cp:lastPrinted>
  <dcterms:created xsi:type="dcterms:W3CDTF">2024-09-14T14:52:25Z</dcterms:created>
  <dcterms:modified xsi:type="dcterms:W3CDTF">2024-09-14T14:52:27Z</dcterms:modified>
</cp:coreProperties>
</file>