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A37A3-D031-41D5-B7C4-C3545A4D4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D4E58-CF9E-4EB5-B058-C7D99B8A2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4D204-8ABC-4E5E-8C7A-14B823B50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73514-34A9-4BEB-B9FB-341D93072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87804-0D93-46E1-89A5-E50B49B1B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B87B93-0493-4B83-8319-B7607D0D7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5E29FC-9283-4AF6-869B-BC3CFCDDE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2FE3D-BBA7-4BAB-96CE-AB2EA1C7F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EBC25-72DE-4BC9-9CEF-3ABB258A3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BD963-ABF9-4A57-9C6C-57E363EBD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77E2D-EF15-485A-9071-488C4DB1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13143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89教师培训中的学生评价和成绩管理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学生评价在教师培训中的应用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成绩管理在教师培训中的应用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学生评价与成绩管理的互动关系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提高教师培训质量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推动教育公平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通过对学生的评价和成绩管理，可以及时了解学生的学习情况和需求，从而调整教学策略，提高教师培训的质量。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学生评价和成绩管理可以为教师提供反馈和建议，帮助教师发现自身的不足和潜力，进而促进教师的专业发展。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通过对学生评价和成绩管理的分析和比较，可以发现不同学生群体之间的差异和特点，为教育公平提供依据和支持。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包括学生对教师的课堂教学、课程设计、教学方法等方面的评价，以及学生对自己的学习情况和进步的评价。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包括学生的平时成绩、期中考试成绩、期末考试成绩等方面的管理，以及对学生成绩的分析和比较。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本次汇报将涵盖89教师培训项目中的学生评价和成绩管理情况，包括项目的目标、内容、实施过程、结果等方面的介绍。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学生评价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成绩管理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教师培训项目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学生评价概述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学生评价是对学生在学习过程中所表现出来的知识、技能、态度、情感等方面的全面、客观、准确的评估。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学生评价是教育过程中的重要环节，它有助于教师了解学生的学习进度和掌握情况，为教学提供反馈和改进建议，同时也有助于学生自我认知和自我提升。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传统评价方式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表现性评价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档案袋评价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评价方式与工具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通过观察学生在完成任务或项目时的表现来评价他们的学习成果，这种方式可以更加全面地评估学生的能力。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通过收集学生的学习作品、反思日志、教师评语等来评价学生的学习成果，这种方式可以更加全面地展示学生的学习过程和成果。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包括考试、测验、作业等传统评价方式，这些方式可以量化学生的学习成果，但可能过于强调记忆和应试能力。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评价标准应该具有明确性、可衡量性、可达成性、相关性和时限性等特点，以确保评价结果的客观性和准确性。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评价原则包括公平性、公正性、激励性、发展性等，这些原则可以确保评价过程的公正性和有效性，同时也可以激发学生的学习动力和发展潜力。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评价标准与原则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评价原则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成绩管理概述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成绩管理是指对学生在课程学习过程中的表现、作业、测验、考试等方面进行评价和记录，以便对学生的学习进度和掌握情况进行跟踪和反馈。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绩管理是教学过程中的重要环节，它有助于教师及时了解学生的学习情况，发现学生的问题和不足，从而调整教学方法和策略，提高教学效果。同时，成绩管理也是学生自我评价和反思的依据，有助于学生了解自己的学习状况，明确努力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成绩管理重要性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成绩管理定义与重要性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成绩管理方式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绩管理可以采用纸质档案、电子档案或在线管理系统等方式进行。纸质档案方式需要人工记录和整理，相对繁琐；电子档案方式可将数据存储在计算机中，方便查询和统计；在线管理系统则可实现成绩的实时更新和共享，提高管理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成绩管理工具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用的成绩管理工具包括Excel、数据库软件、在线教学平台等。Excel可用于简单的成绩记录和统计分析；数据库软件可建立学生成绩数据库，实现复杂的数据处理和查询功能；在线教学平台则可提供全面的成绩管理功能，包括成绩录入、查询、统计、分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成绩管理方式与工具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成绩评价标准与原则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成绩评价标准应根据课程目标、教学内容和学生实际情况制定，包括知识掌握、技能运用、思维能力、创新能力、学习态度等方面。同时，评价标准应具有可操作性、客观性和公正性。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成绩评价标准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评价应遵循以下原则：一是全面性原则，即评价内容应涵盖学生的各个方面表现；二是客观性原则，即评价应以事实为依据，避免主观臆断；三是公正性原则，即评价应对所有学生一视同仁，不偏袒任何一方；四是及时反馈原则，即评价结果应及时反馈给学生和教师，以便及时调整教学策略和学习方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成绩评价原则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学生评价在教师培训中的应用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https://d.book118.com/845113143133011122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2024-09-25T20:39:50.406</cp:lastPrinted>
  <dcterms:created xsi:type="dcterms:W3CDTF">2024-09-25T12:39:50Z</dcterms:created>
  <dcterms:modified xsi:type="dcterms:W3CDTF">2024-09-25T12:39:52Z</dcterms:modified>
</cp:coreProperties>
</file>