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1FA34-78F1-4984-B307-23B3E0C4E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52319-4E10-472E-AAE4-DAE039532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F417A-3B2F-4D58-AA40-C4DCBB14F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74E87-A166-4792-BF43-614301762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79C652-485D-4F16-AA1C-13CE57811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D0401E-DA43-45E8-B7BE-54630E87F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24E78C-321C-423A-9F99-A216D1F00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B3F19-B0C9-43F8-BB12-B7DBDC5AF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1FAC5-3411-4962-B5A2-49FD74860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78C8E-02A8-4660-823F-402EA8898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5F8AF-6504-4FE6-9B81-9EB09E03E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1413221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快递安全知识培训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快递安全概述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快递安全风险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快递安全防范措施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快递安全事故处理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快递安全意识培养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快递安全概述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67" r="18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快递安全是指快递在运输、中转、分拣、派送等环节中，确保快件不发生丢失、损坏、延误、信息泄露等情况，保障快件安全及时送达收件人手中的过程。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快递安全不仅包括物理意义上的安全，还包括信息安全、隐私保护等方面的内容。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快递安全定义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快递安全的重要性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保障消费者权益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确保消费者购买的商品能够安全及时地送达，避免因快递问题导致的经济损失和消费纠纷。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提高企业信誉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快递安全问题直接关系到企业的信誉和形象，安全可靠的快递服务能够提升企业的品牌价值和市场竞争力。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促进电子商务发展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快递安全是电子商务发展的重要支撑，安全的快递服务能够增强消费者对电子商务的信任感和满意度，促进电子商务的发展。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92" r="34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快递安全法律法规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各省市还根据具体情况制定了地方性的快递管理规定，进一步细化了快递安全的监管措施和处罚标准。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国家邮政局颁布的《快递暂行条例》等相关法律法规，对快递企业的经营行为、服务质量、安全保障等方面进行了规范和要求。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快递安全风险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快件丢失风险可能由运输过程中的事故、派送员失误、内部盗窃等原因造成。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快件丢失风险对快递公司和收件人都会造成损失，需要采取有效措施降低风险。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0695" b="1069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150" r="71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482" r="548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快件丢失风险是指快递在运输、派送等环节中，由于各种原因导致快件无法送达收件人的情况。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快件丢失风险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快件损坏风险是指在快递运输、派送等过程中，由于暴力分拣、外部损伤等原因导致快件内部物品损坏的情况。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快件损坏风险可能发生在任何环节，需要快递公司加强内部管理和培训，提高员工对快件的保护意识。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328" b="1132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853" b="1185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快件损坏风险对收件人和快递公司都会造成损失，需要采取措施减少损坏事件的发生。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876" b="887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快件损坏风险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083" r="130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快件延误风险是指快递在运输、派送等环节中，由于各种原因导致快件无法按时送达收件人的情况。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快件延误风险可能由天气、交通、人为等原因造成，需要快递公司加强调度和应急处理能力。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快件延误风险对收件人造成不便，需要采取措施降低延误事件的发生。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快件延误风险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快件信息泄露风险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快件信息泄露风险是指快递在运输、派送等过程中，由于管理不善、内部盗窃等原因导致快件信息被泄露的情况。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快件信息泄露风险可能对收件人和快递公司造成严重后果，如诈骗、个人隐私泄露等。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需要快递公司加强内部管理，采取有效的加密和保护措施，确保快件信息的安全。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快递安全防范措施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选择知名快递公司，确保快递服务质量和安全性。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在选择快递公司时，应优先考虑知名品牌，如顺丰、中通、申通等，这些公司有良好的口碑和完善的配送体系，能够提供更可靠的服务。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选择可靠的快递公司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https://d.book118.com/845114132212011103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2024-09-13T00:11:32.245</cp:lastPrinted>
  <dcterms:created xsi:type="dcterms:W3CDTF">2024-09-12T16:11:32Z</dcterms:created>
  <dcterms:modified xsi:type="dcterms:W3CDTF">2024-09-12T16:11:34Z</dcterms:modified>
</cp:coreProperties>
</file>