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0C10E-AC82-470A-8F9D-23D747623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B9111-F4A1-4809-B33F-864EECD64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49CBB-62FD-4C8D-980B-EC539B1EF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B1FBB-DC10-45FF-80DB-035AA3F18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E56840-C788-4D76-99D9-DAAF0847C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DB381-12E9-45C7-AFE5-A0F864769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D433E8-7065-4AE7-97B2-390A6E724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128C7-0F09-4BEF-8D84-0E1C3D652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ADD23-E16D-4C6F-9F46-3B901F231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D15CA-7616-4374-8FCC-5E59B771C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7EC1D-A032-44B9-8B1B-8E625B57D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20042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冬季呼吸道感染的高风险人群分析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高风险人群定义及分类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冬季呼吸道感染高风险因素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不同高风险人群特点分析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分析冬季呼吸道感染的高风险人群，为制定针对性的预防措施提供依据。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冬季是呼吸道感染的高发季节，了解高风险人群有助于减少疾病传播和降低发病率。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8" r="1468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呼吸道感染是由病毒、细菌等微生物引起的呼吸道疾病，包括感冒、流感、肺炎等。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冬季气温低、空气干燥，有利于病毒和细菌的存活和传播，因此呼吸道感染发病率较高。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呼吸道感染的症状包括咳嗽、打喷嚏、发热、喉咙痛等，严重时可导致呼吸困难、肺炎等并发症。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高风险人群定义及分类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高风险人群定义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由于免疫系统功能减弱或受到抑制，导致对病原体的抵抗力下降，容易引发呼吸道感染。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如慢性支气管炎、慢性阻塞性肺疾病等，这些疾病会导致呼吸道受损，增加感染风险。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老年人和儿童由于身体机能下降或免疫系统发育不全，容易成为冬季呼吸道感染的高风险人群。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患有慢性疾病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慢性病患者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免疫力低下人群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高风险人群分类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患有慢性疾病如慢性支气管炎、慢性阻塞性肺疾病等的患者，由于呼吸道受损，容易感染并加重病情。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儿童的免疫系统尚未完全发育成熟，容易受到病原体的侵袭，引发呼吸道感染。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随着年龄的增长，身体机能逐渐下降，免疫力减弱，对病原体的抵抗力下降，容易感染呼吸道疾病。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包括接受免疫抑制剂治疗的患者、艾滋病患者等，由于免疫系统功能减弱或受到抑制，容易引发呼吸道感染。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冬季呼吸道感染高风险因素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室内外温差大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气候因素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冬季空气干燥，呼吸道黏膜干燥，易于受损，同时干燥环境有利于病毒的传播。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冬季室内外温差较大，人们频繁出入于温差较大的环境，容易造成呼吸道黏膜的不适应，增加感染风险。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冬季气温较低，呼吸道黏膜容易受到寒冷空气的刺激，导致局部抵抗力下降，易于感染。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冬季取暖、工业排放等原因导致空气污染加重，空气中的有害物质对呼吸道黏膜产生刺激和损害，增加感染机会。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密闭环境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冬季人们为了保暖，往往关闭门窗，导致室内空气流通不畅，病毒在室内滞留时间延长，增加感染风险。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冬季人们室内活动增多，公共场所人员密集，容易造成病毒传播和交叉感染。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缺乏锻炼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个体因素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老年人、儿童、孕妇及患有慢性疾病等人群免疫力相对较低，对病原体的抵抗力下降，容易感染呼吸道病毒。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吸烟、酗酒、熬夜等不良生活习惯会损害呼吸道黏膜和免疫系统，增加感染风险。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缺乏锻炼导致身体素质下降，对病原体的抵抗力下降，易于感染。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饮食不均衡或营养不良导致身体抵抗力下降，易于感染呼吸道病毒。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不同高风险人群特点分析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https://d.book118.com/845120042100011104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2024-09-13T22:15:15.959</cp:lastPrinted>
  <dcterms:created xsi:type="dcterms:W3CDTF">2024-09-13T14:15:15Z</dcterms:created>
  <dcterms:modified xsi:type="dcterms:W3CDTF">2024-09-13T14:15:17Z</dcterms:modified>
</cp:coreProperties>
</file>