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77BBC-2BD4-4E82-B957-5F506621E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7942E-94D0-488F-9105-00E816C4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48C11-71BB-406D-BFA3-E4541D3A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11FE1-C683-4C1D-945F-5C8FCBCB4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276E21-50CD-4FBA-8A61-E268A9490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54951-327C-4E23-8465-94AA347B9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FC637-122F-4E44-AA58-E1792A3D8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C6844-C5D1-468C-8394-35CD32FA7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F6E49-93DE-478B-80E0-95A2D91A6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F24FD-19CA-4318-956A-F2E67ADA7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5E689-F459-43B6-8EB0-135000270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0111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工程建设施工质量管理体系的应用效果评估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应用效果评估指标体系构建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工程建设施工质量管理体系应用效果分析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评估工程建设施工质量管理体系的应用效果，发现存在的问题和不足，提出改进措施，提高工程建设施工质量管理水平。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随着工程建设规模的不断扩大和复杂性的增加，施工质量问题日益突出，严重影响工程安全和使用寿命。因此，对工程建设施工质量管理体系的应用效果进行评估具有重要意义。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本次评估的范围包括质量管理体系的建立和运行、质量管理人员素质、施工工艺和质量控制措施等方面。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采用问卷调查、现场检查、数据分析等方法进行评估。其中，问卷调查主要针对施工企业和监理单位，现场检查主要针对施工现场，数据分析主要针对历史数据和实时监测数据。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94" r="30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确保工程建设施工质量符合设计要求和相关标准，提高工程建设的整体效益和可持续性。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坚持预防为主、全员参与、持续改进、客观公正、科学管理的原则，建立全面、系统、有效的质量管理体系。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031" r="27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包括质量策划、质量控制、质量保证和质量改进四个方面，涉及施工准备、施工过程、竣工验收等各个阶段。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强调全员参与和持续改进，注重过程控制和结果评价相结合，采用先进的管理方法和手段，确保施工质量的稳定性和可靠性。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明确质量管理目标、建立质量管理组织、制定质量管理计划、实施质量控制措施、开展质量保证活动、进行质量改进等。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从施工准备开始，通过施工过程的质量控制和质量保证，最终实现竣工验收和交付使用。在整个流程中，需要不断进行质量监测、数据分析、问题反馈和改进措施，确保施工质量的持续改进和提高。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实施步骤和流程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应用效果评估指标体系构建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评估指标选取原则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评估指标应全面反映工程建设施工质量管理体系的各个方面，包括质量策划、质量控制、质量保证和质量改进等。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评估指标应具有明确的定义和科学的计算方法，能够客观地反映工程建设施工质量管理体系的实际效果。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评估指标应具有可操作性和可测量性，便于收集数据和进行计算分析。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代表性原则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评估指标应具有代表性，能够反映工程建设施工质量管理体系的主要特征和关键问题。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包括质量目标设定、质量管理体系文件化、质量策划实施等。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质量策划指标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包括原材料质量控制、施工过程质量控制、成品质量控制等。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质量控制指标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包括质量管理体系审核、质量事故处理、顾客满意度等。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质量保证指标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包括质量改进计划实施、质量成本控制、持续改进等。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质量改进指标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评估指标体系框架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33" r="23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质量目标达成率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质量成本占比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关键指标解释与计算方法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反映质量目标实现程度的指标，计算公式为（实际完成质量目标数/计划完成质量目标数）×100%。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反映顾客对工程建设施工质量满意程度的指标，通过调查问卷等方式收集数据，并进行统计分析得出。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反映施工过程中不合格品数量的指标，计算公式为（不合格品数量/总检查数量）×100%。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反映质量成本在总成本中占比的指标，计算公式为（质量成本/总成本）×100%。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工程建设施工质量管理体系应用效果分析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https://d.book118.com/845120111100011104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2024-09-13T22:15:21.285</cp:lastPrinted>
  <dcterms:created xsi:type="dcterms:W3CDTF">2024-09-13T14:15:21Z</dcterms:created>
  <dcterms:modified xsi:type="dcterms:W3CDTF">2024-09-13T14:15:23Z</dcterms:modified>
</cp:coreProperties>
</file>