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85B58-1FCC-4678-AFDB-3E163FACC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D6967-9C39-4041-A986-C2328F8B7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1D8CF-748D-4012-A60C-5D693919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323B0-82CE-4AFF-9963-A4BF5289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56057-3D20-4485-8B13-096336B01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335D49-10F1-43D3-8F43-CB9BA146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F8C019-CC29-40B1-96C5-5416622F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3CB12-23EA-4EDC-B4C0-4B7145F6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88F59-931C-4AC8-9816-710EDF29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60007-41C0-4D10-9507-A66E0CF3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EB19E-6881-48C9-BB4B-FDE87DDF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031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农药经营安全培训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农药经营安全概述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农药经营过程中如果不注意安全，可能导致农药泄漏、残留等问题，对人民健康造成危害。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不规范的农药经营可能导致农药污染，对土壤、水源和生态系统造成破坏。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农药经营安全问题如果处理不当，可能引发社会矛盾和不稳定因素。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农药经营安全的重要性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我国有严格的农药经营法律法规，规定了农药经营的条件、程序和责任。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67" r="5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各地根据实际情况制定地方性法规，进一步规范农药经营行为。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农药经营行业也有相关标准和规范，以确保行业健康发展。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农药经营安全法律法规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提升应急处理能力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农药经营安全培训的目的和意义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172" r="1617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通过培训，使农药经营者了解安全知识，提高对安全问题的重视程度。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培训中会教授规范的农药经营操作流程，降低事故发生的风险。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培训中还会教授应急处理措施，帮助经营者有效应对突发情况。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通过农药经营安全培训，有利于推动农药行业的可持续发展，保护人民健康和生态环境。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农药经营安全知识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包括杀虫剂、杀菌剂、除草剂等，了解不同类型农药的作用机制和适用范围。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农药的种类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如乳油、悬浮剂、颗粒剂等，了解不同剂型的特性和使用方法。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农药的剂型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了解农药的毒性等级和安全使用标准，以及中毒症状和急救措施。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农药的毒性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农药经营许可证的申请条件和流程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了解申请农药经营许可证需要满足的条件和提交的材料，以及申请流程和审批标准。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农药经营许可证的管理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了解如何管理和维护农药经营许可证，以及许可证的有效期和续期要求。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农药经营许可制度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639" b="236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农药经营场所安全要求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经营场所的选址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选择合适的经营场所，远离居民区、学校、医院等公共场所，确保安全。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经营场所的布局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合理规划经营场所的布局，设置独立的农药储存区域，确保人员和环境的安全。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经营场所的卫生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保持经营场所的卫生和整洁，定期进行清洁和消毒，防止病虫害的滋生。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农药的运输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了解农药的运输要求，包括包装、标识、防护等，确保农药在运输过程中的安全。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农药的储存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了解不同类型农药的储存要求，包括温度、湿度、光照等，确保农药的稳定性和有效性。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在储存和运输农药时，应采取必要的个人防护措施，如穿戴防护服、手套、口罩等，以降低对身体的危害。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农药储存和运输安全要求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农药经营安全管理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确保从具有合法资质的供应商采购农药，查验供应商的营业执照、生产许可证和产品合格证等相关证件。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与供应商签订采购合同，明确农药的品种、规格、数量、质量要求和交货时间等内容，确保采购过程的规范性和安全性。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采购合同签订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对采购的农药进行验收，核对农药的品种、规格和数量是否符合合同要求，检查农药包装是否完好、无泄漏，确保农药质量安全可靠。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采购验收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农药采购安全管理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https://d.book118.com/845120314302011103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2024-09-13T06:23:24.751</cp:lastPrinted>
  <dcterms:created xsi:type="dcterms:W3CDTF">2024-09-12T22:23:24Z</dcterms:created>
  <dcterms:modified xsi:type="dcterms:W3CDTF">2024-09-12T22:23:26Z</dcterms:modified>
</cp:coreProperties>
</file>