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ED02B-E7A0-4948-92CB-18BDB74BA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D66E9-A59F-4090-9A1E-E2828CB9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3DA40-2150-4B86-9461-0CDB976E8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E6B94-556A-497E-9584-2CE47B828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F20C6B-593D-49D3-B767-F8205B7E5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56A20-BC1C-4187-B656-C3ABCE0E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7ABDF5-BDE0-45FD-BFFF-D58FFB0CD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76A06-E8F8-41BB-AC07-E4828C29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DEFB5-8E54-4B02-9E0B-1E86D978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31EF9-F279-4536-ADB4-FC8E6571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31AA6-71BB-497A-A9E1-69222A62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032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护理程序ppt简明课件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护理程序概述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护理程序是护理工作的基本方法，是一种系统地、科学地确认和解决患者问题的工作程序，包括评估、诊断、计划、实施和评价5个步骤。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系统性、动态性、循环性、完整性、及时性、有效性。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提高患者的满意度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通过及时、有效的护理服务，满足患者的需求，提高患者的满意度和信任度。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护理程序要求护士具备全面的知识和技能，能够科学地评估和解决患者问题，提高护士的专业水平和综合素质。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提高护理工作的质量和效率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通过科学的方法和程序，提高护理工作的针对性和效率，减少不必要的浪费和重复工作。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对护理效果进行评价和反馈，及时调整和改进护理计划，确保达到最佳的护理效果。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按照护理计划，采取具体的护理措施，包括病情观察、生活护理、心理护理等。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根据诊断结果，制定具体的护理计划和目标，明确护理措施和时间安排。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收集患者的病史、体格检查、实验室检查结果等相关资料，了解患者的病情和需求。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根据评估结果，确定患者的护理问题和需要采取的护理措施。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护理程序的步骤与流程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包括姓名、年龄、性别、病情等。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收集患者基本信息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收集患者病史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收集患者体征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收集患者实验室检查结果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包括既往病史、家族病史、用药情况等。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包括体温、脉搏、呼吸、血压等。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包括血常规、尿常规、生化检查等。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评估患者的病情严重程度、发展趋势等。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分析患者病情状况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评估患者的自理能力、心理状态、家庭支持等。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分析患者护理需求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评估患者可能存在的并发症、意外事件等。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分析患者潜在风险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评估患者及家属对疾病和护理知识的了解程度。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分析患者健康教育需求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56" r="255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580" r="5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确定护理问题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根据分析结果，确定患者的护理问题，如疼痛、焦虑、营养失调等。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根据护理问题，制定相应的护理计划和措施。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根据护理计划，安排相应的护理人员和时间，确保计划的实施。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根据护理效果，及时调整和修订护理计划，提高护理质量。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明确、可衡量、可实现、相关、时限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在制定护理目标时，应确保目标是明确、具体、可衡量的，并且是可以实现的。同时，这些目标应该与患者的病情和护理需求相关，并且具有明确的完成时限。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个性化、全面、科学、有效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护理措施应根据患者的具体情况和护理目标进行个性化制定。措施应全面覆盖患者的生理、心理和社会需求，并遵循科学的原则。同时，这些措施应该是有效的，能够达到预期的护理效果。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https://d.book118.com/845120324020011121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2024-09-23T22:00:34.598</cp:lastPrinted>
  <dcterms:created xsi:type="dcterms:W3CDTF">2024-09-23T14:00:34Z</dcterms:created>
  <dcterms:modified xsi:type="dcterms:W3CDTF">2024-09-23T14:00:36Z</dcterms:modified>
</cp:coreProperties>
</file>