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62B99-B258-4EE8-9089-AE68B298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F81C5-E45A-41B5-88F8-AD9CFD94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74AB6-AEEE-413D-9CC9-EC3E74D86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672A3-E212-4818-8730-D0637DCD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75EF0-A99E-4115-90C1-6C79F626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099FF-A89C-4A03-9F2E-34C9EBBB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1D07D-C34D-434F-948D-C0F58F0C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90CCF-4DA2-43AF-8027-CDE868BC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BB44A-FCDC-4EFF-B3F6-934576E2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72B11-7758-4924-9BD7-438A0582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F27D1-FA1E-4C44-8F1D-D50E1B572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487" r:id="rId2"/>
    <p:sldLayoutId id="2147496488" r:id="rId3"/>
    <p:sldLayoutId id="2147496489" r:id="rId4"/>
    <p:sldLayoutId id="2147496490" r:id="rId5"/>
    <p:sldLayoutId id="2147496491" r:id="rId6"/>
    <p:sldLayoutId id="2147496492" r:id="rId7"/>
    <p:sldLayoutId id="2147496493" r:id="rId8"/>
    <p:sldLayoutId id="2147496494" r:id="rId9"/>
    <p:sldLayoutId id="2147496495" r:id="rId10"/>
    <p:sldLayoutId id="21474964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10032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销售技能提高培训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销售技能概述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销售技巧提升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销售心理与心态调整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销售流程优化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销售管理与培训计划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销售技能概述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销售的定义与重要性</a:t>
            </a:r>
            <a:endParaRPr lang="zh-CN" altLang="en-US"/>
          </a:p>
        </p:txBody>
      </p:sp>
      <p:sp>
        <p:nvSpPr>
          <p:cNvPr id="10488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销售是实现产品或服务价值的关键环节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销售技能是个人和组织成功的必备能力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销售能够促进企业与客户之间的互动与信任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销售技能的提高有助于提升个人和组织的业绩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销售技能的基本要素</a:t>
            </a:r>
            <a:endParaRPr lang="zh-CN" altLang="en-US"/>
          </a:p>
        </p:txBody>
      </p:sp>
      <p:sp>
        <p:nvSpPr>
          <p:cNvPr id="10489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沟通能力：能够清晰地表达产品特点和优势，了解客户需求并提供解决方案。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谈判能力：能够进行价格谈判、合同签订等商务谈判，达成销售目标。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客户关系管理能力：建立并维护良好的客户关系，增强客户满意度和忠诚度。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产品知识：了解所销售产品的特点、用途、价格等方面的信息，能够为客户提供专业的产品建议。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销售技能提高的必要性</a:t>
            </a:r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销售技能提高有助于提高销售额和客户满意度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不断学习和提高是个人职业发展的必要条件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市场竞争激烈，销售技能提高有助于提升竞争力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客户需求多样化，需要不断提升销售技巧以满足客户需求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销售技巧提升</a:t>
            </a:r>
            <a:endParaRPr lang="zh-CN" altLang="en-US"/>
          </a:p>
        </p:txBody>
      </p:sp>
      <p:sp>
        <p:nvSpPr>
          <p:cNvPr id="104905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沟通技巧</a:t>
            </a:r>
            <a:endParaRPr lang="zh-CN" altLang="en-US"/>
          </a:p>
        </p:txBody>
      </p:sp>
      <p:sp>
        <p:nvSpPr>
          <p:cNvPr id="10490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提问技巧：通过开放式和封闭式问题了解客户需求，引导客户表达意见和需求。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非语言沟通：注意自己的仪表、微笑、眼神接触等，增强客户信任感。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倾听能力：认真倾听客户的需求和问题，不打断对方讲话。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表达能力：清晰明了地表达自己的观点和产品特点，避免使用过于专业或难以理解的术语。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谈判技巧</a:t>
            </a:r>
            <a:endParaRPr lang="zh-CN" altLang="en-US"/>
          </a:p>
        </p:txBody>
      </p:sp>
      <p:sp>
        <p:nvSpPr>
          <p:cNvPr id="10491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掌握主动：适时提出合理化建议，引导客户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达成共识：在双方利益均衡的前提下，达成合作协议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准备充分：了解客户需求、产品特点及市场行情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建立信任：诚实守信，赢得客户信任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产品知识掌握</a:t>
            </a:r>
            <a:endParaRPr lang="zh-CN" altLang="en-US"/>
          </a:p>
        </p:txBody>
      </p:sp>
      <p:sp>
        <p:nvSpPr>
          <p:cNvPr id="10491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了解产品特点和优势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熟悉竞争对手的产品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掌握产品的应用场景和用途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不断更新产品知识和信息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客户关系维护</a:t>
            </a:r>
            <a:endParaRPr lang="zh-CN" altLang="en-US"/>
          </a:p>
        </p:txBody>
      </p:sp>
      <p:sp>
        <p:nvSpPr>
          <p:cNvPr id="104923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建立信任：通过真诚和专业的沟通，建立客户信任关系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了解需求：深入了解客户的购买需求和期望，提供个性化的产品和服务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及时响应：快速响应客户的咨询和问题，提高客户满意度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定期回访：定期对客户进行回访，了解产品使用情况，收集客户反馈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销售心理与心态调整</a:t>
            </a:r>
            <a:endParaRPr lang="zh-CN" altLang="en-US"/>
          </a:p>
        </p:txBody>
      </p:sp>
      <p:sp>
        <p:nvSpPr>
          <p:cNvPr id="104929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客户心理分析</a:t>
            </a:r>
            <a:endParaRPr lang="zh-CN" altLang="en-US"/>
          </a:p>
        </p:txBody>
      </p:sp>
      <p:sp>
        <p:nvSpPr>
          <p:cNvPr id="10493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了解客户需求：通过沟通了解客户的真实需求和期望，从而提供更符合其需求的解决方案。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客户类型分析：根据客户的不同类型（如理智型、感性型、疑虑型等），采用不同的销售策略和技巧。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建立信任关系：通过专业知识和诚信服务，建立与客户之间的信任关系，提高客户满意度。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应对拒绝和异议：正确对待客户的拒绝和异议，以积极的心态和灵活的应对方式，赢得客户的信任和支持。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自我心态调整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保持积极乐观的心态，面对挑战和困难时保持冷静和自信。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学会自我激励，不断激发自己的内在动力和激情，保持持续的动力和热情。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学会适应和接受失败，从中吸取教训和经验，不断改进和提高自己的销售技能。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保持真诚和诚信，建立良好的客户关系和信任关系，提高客户满意度和忠诚度。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应对挫折与失败</a:t>
            </a:r>
            <a:endParaRPr lang="zh-CN" altLang="en-US"/>
          </a:p>
        </p:txBody>
      </p:sp>
      <p:sp>
        <p:nvSpPr>
          <p:cNvPr id="10494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保持积极心态：面对挫折与失败，保持乐观和积极的态度，相信自己能够克服困难。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总结经验教训：认真分析失败的原因，总结经验教训，避免在同一个问题上反复失败。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寻求帮助和支持：与同事、领导或专业人士交流，寻求帮助和支持，共同解决问题。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保持自信心：相信自己具备销售技能和潜力，不断鼓励自己，相信自己能够取得成功。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https://d.book118.com/845121003210011120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Office Theme</vt:lpstr>
      <vt:lpstr>销售技能提高培训</vt:lpstr>
      <vt:lpstr>目录</vt:lpstr>
      <vt:lpstr>添加章节标题</vt:lpstr>
      <vt:lpstr>销售技能概述</vt:lpstr>
      <vt:lpstr>销售的定义与重要性</vt:lpstr>
      <vt:lpstr>销售技能的基本要素</vt:lpstr>
      <vt:lpstr>销售技能提高的必要性</vt:lpstr>
      <vt:lpstr>销售技巧提升</vt:lpstr>
      <vt:lpstr>沟通技巧</vt:lpstr>
      <vt:lpstr>谈判技巧</vt:lpstr>
      <vt:lpstr>产品知识掌握</vt:lpstr>
      <vt:lpstr>客户关系维护</vt:lpstr>
      <vt:lpstr>销售心理与心态调整</vt:lpstr>
      <vt:lpstr>客户心理分析</vt:lpstr>
      <vt:lpstr>自我心态调整</vt:lpstr>
      <vt:lpstr>应对挫折与失败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2024-09-23T02:15:53.492</cp:lastPrinted>
  <dcterms:created xsi:type="dcterms:W3CDTF">2024-09-22T18:15:53Z</dcterms:created>
  <dcterms:modified xsi:type="dcterms:W3CDTF">2024-09-22T18:15:55Z</dcterms:modified>
</cp:coreProperties>
</file>