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E3EB1-BF27-4C35-B198-E1BEB597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B8133-9A0F-48A6-A2C6-09BDA1AB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E863D-B98A-480A-B30F-F799CC19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7807F-BE6A-47F9-90FE-9E618CDA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E6ED9-DD56-41FD-9FA9-5F0E052F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6E4DB-AD04-4A02-A8A1-65D788254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59B07-973B-42FC-9AB8-CF01CF90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2F0EB-9F8A-421B-8996-3BF82317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7240F-8BE7-4DFC-8714-E26F91EA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F2325-1ACE-47EF-A428-FD0CFB326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4510F-AA16-4130-B55D-4FC8D56A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36" r:id="rId2"/>
    <p:sldLayoutId id="2147485737" r:id="rId3"/>
    <p:sldLayoutId id="2147485738" r:id="rId4"/>
    <p:sldLayoutId id="2147485739" r:id="rId5"/>
    <p:sldLayoutId id="2147485740" r:id="rId6"/>
    <p:sldLayoutId id="2147485741" r:id="rId7"/>
    <p:sldLayoutId id="2147485742" r:id="rId8"/>
    <p:sldLayoutId id="2147485743" r:id="rId9"/>
    <p:sldLayoutId id="2147485744" r:id="rId10"/>
    <p:sldLayoutId id="214748574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10132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销售技能提高与培训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销售技能的主要内容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如何提高销售技能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销售培训的主要形式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如何评估销售培训的效果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销售技能的重要性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销售技能的重要性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提升销售业绩</a:t>
            </a:r>
            <a:endParaRPr lang="zh-CN" altLang="en-US"/>
          </a:p>
        </p:txBody>
      </p:sp>
      <p:sp>
        <p:nvSpPr>
          <p:cNvPr id="10489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提升销售技能能够增加销售额和利润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掌握销售技巧有助于提高客户满意度和忠诚度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优秀的销售员能够更好地与客户建立信任和关系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提高销售技能有助于在竞争激烈的市场中获得优势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增强客户满意度</a:t>
            </a:r>
            <a:endParaRPr lang="zh-CN" altLang="en-US"/>
          </a:p>
        </p:txBody>
      </p:sp>
      <p:sp>
        <p:nvSpPr>
          <p:cNvPr id="104899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了解客户需求：通过沟通了解客户的真实需求，提供个性化的解决方案。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提供专业建议：根据客户的需求和产品特点，提供专业的购买建议。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建立信任关系：通过诚信和专业的服务，建立客户信任，提高客户回头率。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及时解决问题：积极解决客户在使用产品过程中遇到的问题，提高客户满意度。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提高个人竞争力</a:t>
            </a:r>
            <a:endParaRPr lang="zh-CN" altLang="en-US"/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掌握销售技能有助于提高个人业绩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销售技能是个人职业发展的关键因素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具备销售技能可以增强个人自信心和沟通能力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提高销售技能有助于提升个人在行业中的地位和影响力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促进职业发展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通过销售技能的提高，可以不断挑战自我，提升个人综合素质和能力，为未来的职业转型做好准备。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提高销售技能有助于提升业绩，增加收入，从而为个人和家庭创造更好的生活条件。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掌握销售技能有助于在职场竞争中脱颖而出，获得更多的晋升机会和职业发展空间。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优秀的销售人员往往拥有广泛的客户资源和社会关系，这为个人职业发展提供了更多的机会和资源。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销售技能的主要内容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产品知识</a:t>
            </a:r>
            <a:endParaRPr lang="zh-CN" altLang="en-US"/>
          </a:p>
        </p:txBody>
      </p:sp>
      <p:sp>
        <p:nvSpPr>
          <p:cNvPr id="10492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了解产品的特点、功能和优势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了解产品的竞争对手和市场趋势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掌握产品的市场定位和目标客户群体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熟悉产品的生产过程和技术原理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沟通技巧</a:t>
            </a:r>
            <a:endParaRPr lang="zh-CN" altLang="en-US"/>
          </a:p>
        </p:txBody>
      </p:sp>
      <p:sp>
        <p:nvSpPr>
          <p:cNvPr id="10493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有效倾听：全神贯注地听取客户意见，理解客户需求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提问技巧：提出有针对性的问题，引导客户表达意见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表达清晰：用简洁明了的语言传达信息，避免使用专业术语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建立信任：通过良好的沟通建立客户信任，促进销售成功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谈判技巧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了解客户需求：通过提问和倾听，深入了解客户的期望和需求。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建立信任关系：通过诚实、透明和专业的态度，建立客户信任。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提出合理建议：根据客户的需求和预算，提出符合产品特点的合理建议。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处理异议和拒绝：以积极、耐心的态度处理客户的异议和拒绝，寻找解决方案。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客户关系管理</a:t>
            </a:r>
            <a:endParaRPr lang="zh-CN" altLang="en-US"/>
          </a:p>
        </p:txBody>
      </p:sp>
      <p:sp>
        <p:nvSpPr>
          <p:cNvPr id="10494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了解客户需求并提供满足需求的产品或服务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建立和维护客户关系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处理客户投诉和解决问题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跟踪客户满意度并持续改进服务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如何提高销售技能</a:t>
            </a:r>
            <a:endParaRPr lang="zh-CN" altLang="en-US"/>
          </a:p>
        </p:txBody>
      </p:sp>
      <p:sp>
        <p:nvSpPr>
          <p:cNvPr id="10494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https://d.book118.com/845121013210011120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Office Theme</vt:lpstr>
      <vt:lpstr>销售技能提高与培训</vt:lpstr>
      <vt:lpstr>目录</vt:lpstr>
      <vt:lpstr>添加章节标题</vt:lpstr>
      <vt:lpstr>销售技能的重要性</vt:lpstr>
      <vt:lpstr>提升销售业绩</vt:lpstr>
      <vt:lpstr>增强客户满意度</vt:lpstr>
      <vt:lpstr>提高个人竞争力</vt:lpstr>
      <vt:lpstr>促进职业发展</vt:lpstr>
      <vt:lpstr>销售技能的主要内容</vt:lpstr>
      <vt:lpstr>产品知识</vt:lpstr>
      <vt:lpstr>沟通技巧</vt:lpstr>
      <vt:lpstr>谈判技巧</vt:lpstr>
      <vt:lpstr>客户关系管理</vt:lpstr>
      <vt:lpstr>如何提高销售技能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2024-09-23T02:15:55.842</cp:lastPrinted>
  <dcterms:created xsi:type="dcterms:W3CDTF">2024-09-22T18:15:55Z</dcterms:created>
  <dcterms:modified xsi:type="dcterms:W3CDTF">2024-09-22T18:15:57Z</dcterms:modified>
</cp:coreProperties>
</file>