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E1E4F7-E3A2-430D-9974-9B812DA238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FE57AC-3C41-461A-9F97-94487506D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4E287A-8B95-4F0F-8EFC-704B5A9AD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4741B2-80A3-4922-A6C7-AD5C84BB6F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F0865E-6FB3-4001-AF44-C2A5050E28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5F5482-B5E2-4167-AB7B-0F98DA5EDB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7CEB40-9B98-4779-9F6A-84B762F6D0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FCEA03-F2E9-4A6F-B35D-73D1989864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259346-6DE5-4247-921D-63A17967BC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52C6F6-37A7-4F77-93E7-9E54000C9D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92B7A0-A1B7-4F9A-B5D8-F1981872C3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12314410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自身免疫性疾病药物治疗护理课件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自身免疫性疾病概述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药物治疗</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药物治疗护理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药物治疗护理案例分享</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药物治疗护理经验总结与展望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自身免疫性疾病概述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7137" r="171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自身免疫性疾病是指机体对自身抗原发生免疫反应而导致自身组织损害所引起的疾病。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根据不同的分类标准，自身免疫性疾病可以分为不同的类型，如器官特异性、系统性、自身抗体阳性或阴性等。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自身免疫性疾病的病因较为复杂，可能与遗传、环境、免疫系统异常等多种因素有关。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自身免疫性疾病的发病机制涉及到多个环节，包括自身抗体的产生、免疫复合物的形成、炎症反应的激活等。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自身免疫性疾病的临床表现多样，根据不同的疾病类型，可以表现为多系统受累，如关节疼痛、皮疹、消化系统症状等。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自身免疫性疾病的诊断需要综合考虑患者的临床表现、实验室检查和影像学检查等多方面因素，其中自身抗体的检测是诊断自身免疫性疾病的重要手段之一。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药物治疗</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非甾体抗炎药是一类非特异性抗炎药，主要用于缓解自身免疫性疾病的症状，如疼痛、发热等。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非甾体抗炎药通过抑制前列腺素等炎症介质的合成，达到消炎、镇痛的效果。常见的非甾体抗炎药包括阿司匹林、布洛芬、吲哚美辛等。</a:t>
            </a:r>
          </a:p>
        </p:txBody>
      </p:sp>
      <p:pic>
        <p:nvPicPr>
          <p:cNvPr id="6" name="Picture 6"/>
          <p:cNvPicPr>
            <a:picLocks noChangeAspect="1"/>
          </p:cNvPicPr>
          <p:nvPr/>
        </p:nvPicPr>
        <p:blipFill>
          <a:blip r:embed="rId2"/>
          <a:srcRect t="8471" b="847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注意：长期使用非甾体抗炎药可能导致胃黏膜损伤、肝肾功能损害等不良反应，应遵循医嘱，避免长期大量使用。</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非甾体抗炎药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糖皮质激素</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糖皮质激素是一种强效抗炎药，常用于治疗自身免疫性疾病的急性期和重症患者。</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糖皮质激素通过抑制炎症反应、免疫反应等机制，迅速缓解自身免疫性疾病的症状。常见的糖皮质激素包括泼尼松、地塞米松等。</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注意：长期使用糖皮质激素可能导致骨质疏松、糖尿病、高血压等不良反应，应遵循医嘱，避免长期大量使用。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免疫抑制剂是一类抑制免疫系统的药物，常用于治疗自身免疫性疾病的慢性期和进展期。</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免疫抑制剂通过抑制免疫细胞的活性，减少自身抗体的产生，达到控制疾病进展的效果。常见的免疫抑制剂包括环孢素、他克莫司等。</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注意：长期使用免疫抑制剂可能导致感染、恶性肿瘤等不良反应，应遵循医嘱，定期进行相关检查。</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12500" b="12500"/>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7802" b="7802"/>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免疫抑制剂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https://d.book118.com/845123144101011041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2024-09-01T18:31:01.687</cp:lastPrinted>
  <dcterms:created xsi:type="dcterms:W3CDTF">2024-09-01T10:31:01Z</dcterms:created>
  <dcterms:modified xsi:type="dcterms:W3CDTF">2024-09-01T10:31:03Z</dcterms:modified>
</cp:coreProperties>
</file>