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4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6879D-7D09-4BB1-8C1A-06DFBD57B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05DC7B-20C3-427F-921C-9DB7D0DDD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1887F-AA2E-4AB1-94D1-718347903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3F4CC-C85C-496E-9978-D37CCC4B3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13A2A-35BC-49E6-8C39-88D4BCB76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501B76-5B7B-4CAF-B63F-A2A6E8ACC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2021C1-FB67-4381-A6EE-42EEBBF1D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E41CD-1069-4958-B0C7-3085F8712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CACF1-E439-403F-97A9-0408F9C3E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CB15D-98C8-43FA-92C7-B5220A6A4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A7EF3-E787-4D83-A157-D7333BD73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939" r:id="rId2"/>
    <p:sldLayoutId id="2147485940" r:id="rId3"/>
    <p:sldLayoutId id="2147485941" r:id="rId4"/>
    <p:sldLayoutId id="2147485942" r:id="rId5"/>
    <p:sldLayoutId id="2147485943" r:id="rId6"/>
    <p:sldLayoutId id="2147485944" r:id="rId7"/>
    <p:sldLayoutId id="2147485945" r:id="rId8"/>
    <p:sldLayoutId id="2147485946" r:id="rId9"/>
    <p:sldLayoutId id="2147485947" r:id="rId10"/>
    <p:sldLayoutId id="214748594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23221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商业分析的销售渠道与渠道管理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销售渠道分析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渠道管理策略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渠道营销策略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渠道数字化转型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案例分析与实践经验分享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销售渠道分析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直接销售渠道</a:t>
            </a:r>
            <a:endParaRPr lang="zh-CN" altLang="en-US"/>
          </a:p>
        </p:txBody>
      </p:sp>
      <p:sp>
        <p:nvSpPr>
          <p:cNvPr id="104908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适用范围：适用于产品或服务具有较高附加值、个性化需求较强、消费者对价格敏感度较低的情况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定义：直接销售渠道是指企业直接将产品或服务销售给最终消费者的方式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特点：直接销售渠道具有简单、快速、直接的特点，能够更好地满足消费者的需求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优势：直接销售渠道能够更好地控制产品质量和售后服务，提高客户满意度和忠诚度，同时能够更好地了解市场需求和消费者反馈，为企业制定更加精准的市场营销策略提供有力支持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间接销售渠道</a:t>
            </a:r>
            <a:endParaRPr lang="zh-CN" altLang="en-US"/>
          </a:p>
        </p:txBody>
      </p:sp>
      <p:sp>
        <p:nvSpPr>
          <p:cNvPr id="104916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优点：扩大销售网络、提高市场覆盖率、降低销售成本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缺点：需要支付额外的佣金、管理难度较大、可能存在信息不对称等问题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定义：通过第三方销售渠道将产品或服务销售给最终消费者的方式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类型：零售商、批发商、代理商、经销商等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混合销售渠道</a:t>
            </a:r>
            <a:endParaRPr lang="zh-CN" altLang="en-US"/>
          </a:p>
        </p:txBody>
      </p:sp>
      <p:sp>
        <p:nvSpPr>
          <p:cNvPr id="104922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定义：同时采用多种销售渠道进行产品销售的方式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优势：扩大销售范围，提高市场覆盖率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劣势：管理难度增加，需要协调不同渠道之间的利益关系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适用场景：适用于产品具有多种销售渠道，且不同渠道之间不存在冲突的情况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8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9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渠道管理策略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渠道选择与设计</a:t>
            </a:r>
            <a:endParaRPr lang="zh-CN" altLang="en-US"/>
          </a:p>
        </p:txBody>
      </p:sp>
      <p:sp>
        <p:nvSpPr>
          <p:cNvPr id="104938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渠道激励：通过制定合理的价格政策、返利政策、促销政策等，激励渠道成员积极推广产品，提高销售业绩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渠道选择：根据产品特点、目标市场和竞争状况等因素，选择合适的渠道类型和渠道成员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渠道设计：根据企业战略和市场需求，设计合理的渠道结构、长度和宽度，以满足客户需求和提高市场占有率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渠道监控与评估：对渠道成员进行监控和评估，及时发现和解决问题，确保渠道的稳定性和高效性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渠道激励与约束</a:t>
            </a:r>
            <a:endParaRPr lang="zh-CN" altLang="en-US"/>
          </a:p>
        </p:txBody>
      </p:sp>
      <p:sp>
        <p:nvSpPr>
          <p:cNvPr id="104945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渠道激励：通过奖励措施激励渠道合作伙伴，提高销售业绩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渠道约束：通过合同条款、监督机制等手段，约束渠道合作伙伴的行为，确保销售目标的达成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激励与约束的平衡：在激励和约束之间寻求平衡，确保渠道合作伙伴的积极性和忠诚度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激励与约束的具体措施：针对不同渠道合作伙伴的特点，采取相应的激励和约束措施，提高渠道管理的效果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渠道冲突与协调</a:t>
            </a:r>
            <a:endParaRPr lang="zh-CN" altLang="en-US"/>
          </a:p>
        </p:txBody>
      </p:sp>
      <p:sp>
        <p:nvSpPr>
          <p:cNvPr id="1049502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04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渠道冲突的定义和类型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06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08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渠道协调的重要性和方法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10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12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渠道冲突产生的原因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514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516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渠道冲突的解决策略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渠道评估与调整</a:t>
            </a:r>
            <a:endParaRPr lang="zh-CN" altLang="en-US"/>
          </a:p>
        </p:txBody>
      </p:sp>
      <p:sp>
        <p:nvSpPr>
          <p:cNvPr id="10495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渠道评估：对现有渠道进行定期评估，包括渠道的覆盖范围、销售业绩、客户满意度等方面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渠道激励：通过制定合理的激励政策，激发渠道合作伙伴的积极性和创造力，提高渠道的销售业绩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渠道监控：建立有效的监控机制，及时发现和解决渠道中存在的问题，确保渠道的稳定性和可持续性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渠道调整：根据评估结果，对渠道进行必要的调整，包括优化渠道结构、调整渠道政策、加强渠道培训等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40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渠道营销策略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https://d.book118.com/845123221210011104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7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商业分析的销售渠道与渠道管理</vt:lpstr>
      <vt:lpstr>目录</vt:lpstr>
      <vt:lpstr>单击此处添加章节标题</vt:lpstr>
      <vt:lpstr>销售渠道分析</vt:lpstr>
      <vt:lpstr>直接销售渠道</vt:lpstr>
      <vt:lpstr>间接销售渠道</vt:lpstr>
      <vt:lpstr>混合销售渠道</vt:lpstr>
      <vt:lpstr>渠道管理策略</vt:lpstr>
      <vt:lpstr>渠道选择与设计</vt:lpstr>
      <vt:lpstr>渠道激励与约束</vt:lpstr>
      <vt:lpstr>渠道冲突与协调</vt:lpstr>
      <vt:lpstr>渠道评估与调整</vt:lpstr>
      <vt:lpstr>渠道营销策略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2024-09-14T07:59:48.552</cp:lastPrinted>
  <dcterms:created xsi:type="dcterms:W3CDTF">2024-09-13T23:59:48Z</dcterms:created>
  <dcterms:modified xsi:type="dcterms:W3CDTF">2024-09-13T23:59:50Z</dcterms:modified>
</cp:coreProperties>
</file>