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bin" ContentType="application/vnd.openxmlformats-officedocument.oleObject"/>
  <Default Extension="tiff" ContentType="image/tiff"/>
  <Default Extension="emf" ContentType="image/x-emf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88825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0.emf" /></Relationships>
</file>

<file path=ppt/drawings/_rels/vmlDrawing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1.emf" /></Relationships>
</file>

<file path=ppt/drawings/_rels/vmlDrawing3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4.emf" /><Relationship Id="rId2" Type="http://schemas.openxmlformats.org/officeDocument/2006/relationships/image" Target="../media/image15.emf" /></Relationships>
</file>

<file path=ppt/drawings/_rels/vmlDrawing4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6.emf" /></Relationships>
</file>

<file path=ppt/drawings/_rels/vmlDrawing5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7.emf" /></Relationships>
</file>

<file path=ppt/drawings/_rels/vmlDrawing6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8.emf" /></Relationships>
</file>

<file path=ppt/drawings/_rels/vmlDrawing7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0.emf" /></Relationships>
</file>

<file path=ppt/drawings/_rels/vmlDrawing8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1.emf" /><Relationship Id="rId2" Type="http://schemas.openxmlformats.org/officeDocument/2006/relationships/image" Target="../media/image22.emf" /></Relationships>
</file>

<file path=ppt/drawings/_rels/vmlDrawing9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3.emf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/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fontAlgn="auto"/>
            <a:endParaRPr lang="zh-CN" altLang="en-US" strike="noStrike" noProof="1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fontAlgn="auto"/>
            <a:fld id="{056C4B4A-9E40-4340-885D-8BFCE69C445A}" type="datetimeFigureOut">
              <a:rPr lang="zh-CN" altLang="en-US" strike="noStrike" noProof="1" smtClean="0">
                <a:latin typeface="+mn-lt"/>
                <a:ea typeface="+mn-ea"/>
                <a:cs typeface="+mn-cs"/>
              </a:rPr>
              <a:t/>
            </a:fld>
            <a:endParaRPr lang="zh-CN" altLang="en-US" strike="noStrike" noProof="1"/>
          </a:p>
        </p:txBody>
      </p:sp>
      <p:sp>
        <p:nvSpPr>
          <p:cNvPr id="8196" name="幻灯片图像占位符 3"/>
          <p:cNvSpPr>
            <a:spLocks noGrp="1" noRot="1" noChangeAspect="1"/>
          </p:cNvSpPr>
          <p:nvPr>
            <p:ph type="sldImg" idx="6"/>
          </p:nvPr>
        </p:nvSpPr>
        <p:spPr>
          <a:xfrm>
            <a:off x="382588" y="685800"/>
            <a:ext cx="6092825" cy="3429000"/>
          </a:xfrm>
          <a:prstGeom prst="rect">
            <a:avLst/>
          </a:prstGeom>
          <a:noFill/>
          <a:ln w="12700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  <p:sp>
        <p:nvSpPr>
          <p:cNvPr id="8197" name="备注占位符 4"/>
          <p:cNvSpPr>
            <a:spLocks noGrp="1"/>
          </p:cNvSpPr>
          <p:nvPr>
            <p:ph type="body" sz="quarter" idx="7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 indent="0"/>
            <a:r>
              <a:rPr lang="zh-CN" altLang="en-US"/>
              <a:t>第二级</a:t>
            </a:r>
            <a:endParaRPr lang="zh-CN" altLang="en-US"/>
          </a:p>
          <a:p>
            <a:pPr lvl="2" indent="0"/>
            <a:r>
              <a:rPr lang="zh-CN" altLang="en-US"/>
              <a:t>第三级</a:t>
            </a:r>
            <a:endParaRPr lang="zh-CN" altLang="en-US"/>
          </a:p>
          <a:p>
            <a:pPr lvl="3" indent="0"/>
            <a:r>
              <a:rPr lang="zh-CN" altLang="en-US"/>
              <a:t>第四级</a:t>
            </a:r>
            <a:endParaRPr lang="zh-CN" altLang="en-US"/>
          </a:p>
          <a:p>
            <a:pPr lvl="4" indent="0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fontAlgn="auto"/>
            <a:endParaRPr lang="zh-CN" altLang="en-US" strike="noStrike" noProof="1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fontAlgn="auto"/>
            <a:fld id="{1140987F-6F2F-40F3-A410-499DD921CA4B}" type="slidenum">
              <a:rPr lang="zh-CN" altLang="en-US" strike="noStrike" noProof="1" smtClean="0">
                <a:latin typeface="+mn-lt"/>
                <a:ea typeface="+mn-ea"/>
                <a:cs typeface="+mn-cs"/>
              </a:rPr>
              <a:t/>
            </a:fld>
            <a:endParaRPr lang="zh-CN" altLang="en-US" strike="noStrike" noProof="1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sldNum="0"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57" name="幻灯片图像占位符 1"/>
          <p:cNvSpPr>
            <a:spLocks noGrp="1" noRot="1"/>
          </p:cNvSpPr>
          <p:nvPr>
            <p:ph type="sldImg"/>
          </p:nvPr>
        </p:nvSpPr>
        <p:spPr/>
      </p:sp>
      <p:sp>
        <p:nvSpPr>
          <p:cNvPr id="19458" name="文本占位符 2"/>
          <p:cNvSpPr>
            <a:spLocks noGrp="1"/>
          </p:cNvSpPr>
          <p:nvPr>
            <p:ph type="body" idx="1"/>
          </p:nvPr>
        </p:nvSpPr>
        <p:spPr/>
        <p:txBody>
          <a:bodyPr anchor="t" anchorCtr="0"/>
          <a:lstStyle/>
          <a:p>
            <a:pPr lvl="0"/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tiff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tiff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slide" Target="../slides/slide2.xml" TargetMode="Internal" /><Relationship Id="rId5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slide" Target="../slides/slide5.xml" TargetMode="Internal" /><Relationship Id="rId5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AF1E91-9E75-4AC6-B79D-1793A1DD73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39628A-FB4C-4E23-9EBA-7E03735683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8042C8-98A3-41CA-AE9E-34F97ED1A5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B7BF5B-B21D-42B9-A1B6-87A35ACC2A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7A203D3-506D-4B70-883C-21E9E6530F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D95016C-206E-4517-B8BF-9AB44A256A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5DFF08C-F13B-4254-8A1F-4390273E16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8D44F0-9D52-45F3-B3E3-7831DD6761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41A472-795D-423F-A55D-D020CA2A4F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AA1979-971A-4A70-B495-0A36FCF3BC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644907-6E81-476C-ABA2-590FE085D9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50" name="图片 1" descr="1.万唯logo绿三角白字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2166938" cy="1331913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/>
          <p:cNvSpPr/>
          <p:nvPr userDrawn="1"/>
        </p:nvSpPr>
        <p:spPr>
          <a:xfrm>
            <a:off x="438785" y="365100"/>
            <a:ext cx="11203305" cy="6128385"/>
          </a:xfrm>
          <a:prstGeom prst="rect">
            <a:avLst/>
          </a:prstGeom>
          <a:solidFill>
            <a:schemeClr val="bg1"/>
          </a:solidFill>
          <a:ln w="92075" cmpd="thickThin">
            <a:gradFill>
              <a:gsLst>
                <a:gs pos="0">
                  <a:schemeClr val="accent6">
                    <a:lumMod val="60000"/>
                    <a:lumOff val="40000"/>
                  </a:schemeClr>
                </a:gs>
                <a:gs pos="74000">
                  <a:schemeClr val="accent5"/>
                </a:gs>
                <a:gs pos="83000">
                  <a:schemeClr val="accent5">
                    <a:lumMod val="75000"/>
                  </a:schemeClr>
                </a:gs>
                <a:gs pos="100000">
                  <a:schemeClr val="accent5"/>
                </a:gs>
              </a:gsLst>
              <a:lin ang="5400000" scaled="1"/>
            </a:gradFill>
            <a:prstDash val="solid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base"/>
            <a:endParaRPr lang="zh-CN" altLang="en-US" strike="noStrike" noProof="1"/>
          </a:p>
        </p:txBody>
      </p:sp>
      <p:sp>
        <p:nvSpPr>
          <p:cNvPr id="5" name="椭圆 4"/>
          <p:cNvSpPr/>
          <p:nvPr userDrawn="1"/>
        </p:nvSpPr>
        <p:spPr>
          <a:xfrm>
            <a:off x="296863" y="2190750"/>
            <a:ext cx="287338" cy="287338"/>
          </a:xfrm>
          <a:prstGeom prst="ellipse">
            <a:avLst/>
          </a:prstGeom>
          <a:solidFill>
            <a:schemeClr val="bg1">
              <a:lumMod val="8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base"/>
            <a:endParaRPr lang="zh-CN" altLang="en-US" strike="noStrike" noProof="1"/>
          </a:p>
        </p:txBody>
      </p:sp>
      <p:sp>
        <p:nvSpPr>
          <p:cNvPr id="7" name="椭圆 6"/>
          <p:cNvSpPr/>
          <p:nvPr userDrawn="1"/>
        </p:nvSpPr>
        <p:spPr>
          <a:xfrm>
            <a:off x="296863" y="3590925"/>
            <a:ext cx="287338" cy="287338"/>
          </a:xfrm>
          <a:prstGeom prst="ellipse">
            <a:avLst/>
          </a:prstGeom>
          <a:solidFill>
            <a:schemeClr val="bg1">
              <a:lumMod val="8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base"/>
            <a:endParaRPr lang="zh-CN" altLang="en-US" strike="noStrike" noProof="1"/>
          </a:p>
        </p:txBody>
      </p:sp>
      <p:sp>
        <p:nvSpPr>
          <p:cNvPr id="8" name="椭圆 7"/>
          <p:cNvSpPr/>
          <p:nvPr userDrawn="1"/>
        </p:nvSpPr>
        <p:spPr>
          <a:xfrm>
            <a:off x="296863" y="2890838"/>
            <a:ext cx="287338" cy="287338"/>
          </a:xfrm>
          <a:prstGeom prst="ellipse">
            <a:avLst/>
          </a:prstGeom>
          <a:solidFill>
            <a:schemeClr val="bg1">
              <a:lumMod val="8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base"/>
            <a:endParaRPr lang="zh-CN" altLang="en-US" strike="noStrike" noProof="1"/>
          </a:p>
        </p:txBody>
      </p:sp>
      <p:sp>
        <p:nvSpPr>
          <p:cNvPr id="9" name="椭圆 8"/>
          <p:cNvSpPr/>
          <p:nvPr userDrawn="1"/>
        </p:nvSpPr>
        <p:spPr>
          <a:xfrm>
            <a:off x="296863" y="1490663"/>
            <a:ext cx="287338" cy="287338"/>
          </a:xfrm>
          <a:prstGeom prst="ellipse">
            <a:avLst/>
          </a:prstGeom>
          <a:solidFill>
            <a:schemeClr val="bg1">
              <a:lumMod val="8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base"/>
            <a:endParaRPr lang="zh-CN" altLang="en-US" strike="noStrike" noProof="1"/>
          </a:p>
        </p:txBody>
      </p:sp>
      <p:sp>
        <p:nvSpPr>
          <p:cNvPr id="10" name="椭圆 9"/>
          <p:cNvSpPr/>
          <p:nvPr userDrawn="1"/>
        </p:nvSpPr>
        <p:spPr>
          <a:xfrm>
            <a:off x="296863" y="5689600"/>
            <a:ext cx="287338" cy="287338"/>
          </a:xfrm>
          <a:prstGeom prst="ellipse">
            <a:avLst/>
          </a:prstGeom>
          <a:solidFill>
            <a:schemeClr val="bg1">
              <a:lumMod val="8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base"/>
            <a:endParaRPr lang="zh-CN" altLang="en-US" strike="noStrike" noProof="1"/>
          </a:p>
        </p:txBody>
      </p:sp>
      <p:sp>
        <p:nvSpPr>
          <p:cNvPr id="11" name="椭圆 10"/>
          <p:cNvSpPr/>
          <p:nvPr userDrawn="1"/>
        </p:nvSpPr>
        <p:spPr>
          <a:xfrm>
            <a:off x="296863" y="4989513"/>
            <a:ext cx="287338" cy="287338"/>
          </a:xfrm>
          <a:prstGeom prst="ellipse">
            <a:avLst/>
          </a:prstGeom>
          <a:solidFill>
            <a:schemeClr val="bg1">
              <a:lumMod val="8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base"/>
            <a:endParaRPr lang="zh-CN" altLang="en-US" strike="noStrike" noProof="1"/>
          </a:p>
        </p:txBody>
      </p:sp>
      <p:sp>
        <p:nvSpPr>
          <p:cNvPr id="12" name="椭圆 11"/>
          <p:cNvSpPr/>
          <p:nvPr userDrawn="1"/>
        </p:nvSpPr>
        <p:spPr>
          <a:xfrm>
            <a:off x="296863" y="4289425"/>
            <a:ext cx="287338" cy="288925"/>
          </a:xfrm>
          <a:prstGeom prst="ellipse">
            <a:avLst/>
          </a:prstGeom>
          <a:solidFill>
            <a:schemeClr val="bg1">
              <a:lumMod val="8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base"/>
            <a:endParaRPr lang="zh-CN" altLang="en-US" strike="noStrike" noProof="1"/>
          </a:p>
        </p:txBody>
      </p:sp>
      <p:sp>
        <p:nvSpPr>
          <p:cNvPr id="13" name="椭圆 12"/>
          <p:cNvSpPr/>
          <p:nvPr userDrawn="1"/>
        </p:nvSpPr>
        <p:spPr>
          <a:xfrm>
            <a:off x="296863" y="790575"/>
            <a:ext cx="287338" cy="288925"/>
          </a:xfrm>
          <a:prstGeom prst="ellipse">
            <a:avLst/>
          </a:prstGeom>
          <a:solidFill>
            <a:schemeClr val="bg1">
              <a:lumMod val="8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base"/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bg>
      <p:bgPr>
        <a:gradFill>
          <a:gsLst>
            <a:gs pos="20000">
              <a:schemeClr val="accent5">
                <a:lumMod val="40000"/>
                <a:lumOff val="60000"/>
              </a:schemeClr>
            </a:gs>
            <a:gs pos="20000">
              <a:schemeClr val="accent5">
                <a:lumMod val="20000"/>
                <a:lumOff val="80000"/>
              </a:schemeClr>
            </a:gs>
            <a:gs pos="20000">
              <a:schemeClr val="bg1"/>
            </a:gs>
          </a:gsLst>
          <a:lin ang="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框 6"/>
          <p:cNvSpPr txBox="1"/>
          <p:nvPr userDrawn="1"/>
        </p:nvSpPr>
        <p:spPr>
          <a:xfrm>
            <a:off x="552450" y="1169669"/>
            <a:ext cx="1106170" cy="1927829"/>
          </a:xfrm>
          <a:prstGeom prst="rect">
            <a:avLst/>
          </a:prstGeom>
          <a:noFill/>
          <a:effectLst>
            <a:innerShdw blurRad="114300">
              <a:prstClr val="black"/>
            </a:innerShdw>
          </a:effectLst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dist" fontAlgn="base"/>
            <a:r>
              <a:rPr lang="zh-CN" altLang="en-US" sz="6000" b="1" strike="noStrike" noProof="1">
                <a:solidFill>
                  <a:schemeClr val="tx1">
                    <a:lumMod val="75000"/>
                    <a:lumOff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anose="02010609060101010101" pitchFamily="2" charset="-122"/>
                <a:ea typeface="黑体" panose="02010609060101010101" pitchFamily="2" charset="-122"/>
                <a:cs typeface="+mn-cs"/>
              </a:rPr>
              <a:t>目录</a:t>
            </a:r>
            <a:endParaRPr lang="zh-CN" altLang="en-US" sz="6000" b="1" strike="noStrike" noProof="1">
              <a:solidFill>
                <a:schemeClr val="tx1">
                  <a:lumMod val="75000"/>
                  <a:lumOff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pic>
        <p:nvPicPr>
          <p:cNvPr id="4099" name="图片 1" descr="万唯中考试题研究7.2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334963" y="3781425"/>
            <a:ext cx="1901825" cy="1674813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122" name="文本框 12"/>
          <p:cNvPicPr/>
          <p:nvPr userDrawn="1"/>
        </p:nvPicPr>
        <p:blipFill>
          <a:blip r:embed="rId1"/>
          <a:stretch>
            <a:fillRect/>
          </a:stretch>
        </p:blipFill>
        <p:spPr>
          <a:xfrm>
            <a:off x="1036638" y="60325"/>
            <a:ext cx="9551987" cy="592138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5123" name="文本框 6155"/>
          <p:cNvSpPr txBox="1"/>
          <p:nvPr userDrawn="1"/>
        </p:nvSpPr>
        <p:spPr>
          <a:xfrm>
            <a:off x="1054100" y="79375"/>
            <a:ext cx="4967288" cy="522288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lvl="0"/>
            <a:r>
              <a:rPr lang="zh-CN">
                <a:solidFill>
                  <a:schemeClr val="tx1"/>
                </a:solidFill>
                <a:latin typeface="Times New Roman" panose="02020603050405020304" pitchFamily="18" charset="0"/>
                <a:ea typeface="黑体" panose="02010609060101010101" pitchFamily="2" charset="-122"/>
              </a:rPr>
              <a:t>题型三　完形填空</a:t>
            </a:r>
            <a:endParaRPr lang="zh-CN">
              <a:solidFill>
                <a:schemeClr val="tx1"/>
              </a:solidFill>
              <a:latin typeface="Times New Roman" panose="02020603050405020304" pitchFamily="18" charset="0"/>
              <a:ea typeface="黑体" panose="02010609060101010101" pitchFamily="2" charset="-122"/>
            </a:endParaRPr>
          </a:p>
        </p:txBody>
      </p:sp>
      <p:cxnSp>
        <p:nvCxnSpPr>
          <p:cNvPr id="8" name="直接连接符 7"/>
          <p:cNvCxnSpPr/>
          <p:nvPr userDrawn="1"/>
        </p:nvCxnSpPr>
        <p:spPr>
          <a:xfrm>
            <a:off x="982663" y="692150"/>
            <a:ext cx="11017250" cy="0"/>
          </a:xfrm>
          <a:prstGeom prst="line">
            <a:avLst/>
          </a:prstGeom>
          <a:ln w="76200">
            <a:solidFill>
              <a:srgbClr val="00954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矩形 6"/>
          <p:cNvSpPr/>
          <p:nvPr userDrawn="1"/>
        </p:nvSpPr>
        <p:spPr>
          <a:xfrm>
            <a:off x="120015" y="845819"/>
            <a:ext cx="11880183" cy="5868642"/>
          </a:xfrm>
          <a:prstGeom prst="roundRect">
            <a:avLst>
              <a:gd name="adj" fmla="val 2706"/>
            </a:avLst>
          </a:prstGeom>
          <a:ln>
            <a:noFill/>
          </a:ln>
          <a:effectLst>
            <a:innerShdw blurRad="114300">
              <a:prstClr val="black"/>
            </a:innerShdw>
          </a:effectLst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base"/>
            <a:endParaRPr lang="zh-CN" altLang="en-US" strike="noStrike" noProof="1"/>
          </a:p>
        </p:txBody>
      </p:sp>
      <p:pic>
        <p:nvPicPr>
          <p:cNvPr id="5126" name="图片 1" descr="对对鹿1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01613" y="65088"/>
            <a:ext cx="609600" cy="687387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5127" name="图片 1">
            <a:hlinkClick r:id="rId4" action="ppaction://hlinksldjump"/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0644188" y="-9525"/>
            <a:ext cx="1400175" cy="661988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1_仅标题"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146" name="文本框 12"/>
          <p:cNvPicPr/>
          <p:nvPr userDrawn="1"/>
        </p:nvPicPr>
        <p:blipFill>
          <a:blip r:embed="rId1"/>
          <a:stretch>
            <a:fillRect/>
          </a:stretch>
        </p:blipFill>
        <p:spPr>
          <a:xfrm>
            <a:off x="1036638" y="60325"/>
            <a:ext cx="9551987" cy="592138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6147" name="文本框 6155"/>
          <p:cNvSpPr txBox="1"/>
          <p:nvPr userDrawn="1"/>
        </p:nvSpPr>
        <p:spPr>
          <a:xfrm>
            <a:off x="1054100" y="79375"/>
            <a:ext cx="4967288" cy="522288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lvl="0"/>
            <a:r>
              <a:rPr lang="zh-CN" altLang="en-US">
                <a:solidFill>
                  <a:schemeClr val="tx1"/>
                </a:solidFill>
                <a:latin typeface="Times New Roman" panose="02020603050405020304" pitchFamily="18" charset="0"/>
                <a:ea typeface="黑体" panose="02010609060101010101" pitchFamily="2" charset="-122"/>
              </a:rPr>
              <a:t>题型三　完形填空</a:t>
            </a:r>
            <a:endParaRPr lang="zh-CN" altLang="en-US">
              <a:solidFill>
                <a:schemeClr val="tx1"/>
              </a:solidFill>
              <a:latin typeface="Times New Roman" panose="02020603050405020304" pitchFamily="18" charset="0"/>
              <a:ea typeface="黑体" panose="02010609060101010101" pitchFamily="2" charset="-122"/>
            </a:endParaRPr>
          </a:p>
        </p:txBody>
      </p:sp>
      <p:cxnSp>
        <p:nvCxnSpPr>
          <p:cNvPr id="8" name="直接连接符 7"/>
          <p:cNvCxnSpPr/>
          <p:nvPr userDrawn="1"/>
        </p:nvCxnSpPr>
        <p:spPr>
          <a:xfrm>
            <a:off x="982663" y="692150"/>
            <a:ext cx="11017250" cy="0"/>
          </a:xfrm>
          <a:prstGeom prst="line">
            <a:avLst/>
          </a:prstGeom>
          <a:ln w="76200">
            <a:solidFill>
              <a:srgbClr val="00954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矩形 6"/>
          <p:cNvSpPr/>
          <p:nvPr userDrawn="1"/>
        </p:nvSpPr>
        <p:spPr>
          <a:xfrm>
            <a:off x="120015" y="845819"/>
            <a:ext cx="11880183" cy="5868643"/>
          </a:xfrm>
          <a:prstGeom prst="roundRect">
            <a:avLst>
              <a:gd name="adj" fmla="val 2706"/>
            </a:avLst>
          </a:prstGeom>
          <a:ln>
            <a:noFill/>
          </a:ln>
          <a:effectLst>
            <a:innerShdw blurRad="114300">
              <a:prstClr val="black"/>
            </a:innerShdw>
          </a:effectLst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base"/>
            <a:endParaRPr lang="zh-CN" altLang="en-US" strike="noStrike" noProof="1"/>
          </a:p>
        </p:txBody>
      </p:sp>
      <p:pic>
        <p:nvPicPr>
          <p:cNvPr id="6150" name="图片 1" descr="对对鹿1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01613" y="65088"/>
            <a:ext cx="609600" cy="687387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6151" name="图片 1">
            <a:hlinkClick r:id="rId4" action="ppaction://hlinksldjump"/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0644188" y="-9525"/>
            <a:ext cx="1400175" cy="661988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/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marL="0" lvl="0" indent="0" algn="ctr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4400" b="0" i="0" u="none" kern="1200" baseline="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1pPr>
    </p:titleStyle>
    <p:bodyStyle>
      <a:lvl1pPr marL="342900" lvl="0" indent="-3429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•"/>
        <a:defRPr sz="32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</a:defRPr>
      </a:lvl1pPr>
      <a:lvl2pPr marL="742950" lvl="1" indent="-28575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–"/>
        <a:defRPr sz="28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</a:defRPr>
      </a:lvl2pPr>
      <a:lvl3pPr marL="1143000" lvl="2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•"/>
        <a:defRPr sz="24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</a:defRPr>
      </a:lvl3pPr>
      <a:lvl4pPr marL="1600200" lvl="3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–"/>
        <a:defRPr sz="20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</a:defRPr>
      </a:lvl4pPr>
      <a:lvl5pPr marL="2057400" lvl="4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</a:defRPr>
      </a:lvl5pPr>
      <a:lvl6pPr marL="2514600" lvl="5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</a:defRPr>
      </a:lvl6pPr>
      <a:lvl7pPr marL="2971800" lvl="6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</a:defRPr>
      </a:lvl7pPr>
      <a:lvl8pPr marL="3429000" lvl="7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</a:defRPr>
      </a:lvl8pPr>
      <a:lvl9pPr marL="3886200" lvl="8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</a:defRPr>
      </a:lvl9pPr>
    </p:bodyStyle>
    <p:otherStyle>
      <a:lvl1pPr marL="0" lv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18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</a:defRPr>
      </a:lvl1pPr>
      <a:lvl2pPr marL="457200" lvl="1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18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</a:defRPr>
      </a:lvl2pPr>
      <a:lvl3pPr marL="914400" lvl="2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18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</a:defRPr>
      </a:lvl3pPr>
      <a:lvl4pPr marL="1371600" lvl="3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18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</a:defRPr>
      </a:lvl4pPr>
      <a:lvl5pPr marL="1828800" lvl="4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18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</a:defRPr>
      </a:lvl5pPr>
      <a:lvl6pPr marL="2286000" lvl="5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18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</a:defRPr>
      </a:lvl6pPr>
      <a:lvl7pPr marL="2743200" lvl="6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18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</a:defRPr>
      </a:lvl7pPr>
      <a:lvl8pPr marL="3200400" lvl="7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18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</a:defRPr>
      </a:lvl8pPr>
      <a:lvl9pPr marL="3657600" lvl="8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18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tiff" /><Relationship Id="rId3" Type="http://schemas.openxmlformats.org/officeDocument/2006/relationships/oleObject" Target="../embeddings/oleObject1.bin" TargetMode="Internal" /><Relationship Id="rId4" Type="http://schemas.openxmlformats.org/officeDocument/2006/relationships/image" Target="../media/image10.emf" /><Relationship Id="rId5" Type="http://schemas.openxmlformats.org/officeDocument/2006/relationships/vmlDrawing" Target="../drawings/vmlDrawing1.v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oleObject" Target="../embeddings/oleObject2.bin" TargetMode="Internal" /><Relationship Id="rId3" Type="http://schemas.openxmlformats.org/officeDocument/2006/relationships/image" Target="../media/image11.emf" /><Relationship Id="rId4" Type="http://schemas.openxmlformats.org/officeDocument/2006/relationships/vmlDrawing" Target="../drawings/vmlDrawing2.v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2.tiff" /><Relationship Id="rId3" Type="http://schemas.openxmlformats.org/officeDocument/2006/relationships/image" Target="../media/image13.tiff" /><Relationship Id="rId4" Type="http://schemas.openxmlformats.org/officeDocument/2006/relationships/oleObject" Target="../embeddings/oleObject3.bin" TargetMode="Internal" /><Relationship Id="rId5" Type="http://schemas.openxmlformats.org/officeDocument/2006/relationships/image" Target="../media/image14.emf" /><Relationship Id="rId6" Type="http://schemas.openxmlformats.org/officeDocument/2006/relationships/oleObject" Target="../embeddings/oleObject4.bin" TargetMode="Internal" /><Relationship Id="rId7" Type="http://schemas.openxmlformats.org/officeDocument/2006/relationships/image" Target="../media/image15.emf" /><Relationship Id="rId8" Type="http://schemas.openxmlformats.org/officeDocument/2006/relationships/vmlDrawing" Target="../drawings/vmlDrawing3.v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oleObject" Target="../embeddings/oleObject5.bin" TargetMode="Internal" /><Relationship Id="rId3" Type="http://schemas.openxmlformats.org/officeDocument/2006/relationships/image" Target="../media/image16.emf" /><Relationship Id="rId4" Type="http://schemas.openxmlformats.org/officeDocument/2006/relationships/vmlDrawing" Target="../drawings/vmlDrawing4.v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oleObject" Target="../embeddings/oleObject6.bin" TargetMode="Internal" /><Relationship Id="rId3" Type="http://schemas.openxmlformats.org/officeDocument/2006/relationships/image" Target="../media/image17.emf" /><Relationship Id="rId4" Type="http://schemas.openxmlformats.org/officeDocument/2006/relationships/vmlDrawing" Target="../drawings/vmlDrawing5.v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oleObject" Target="../embeddings/oleObject7.bin" TargetMode="Internal" /><Relationship Id="rId3" Type="http://schemas.openxmlformats.org/officeDocument/2006/relationships/image" Target="../media/image18.emf" /><Relationship Id="rId4" Type="http://schemas.openxmlformats.org/officeDocument/2006/relationships/image" Target="../media/image19.tiff" /><Relationship Id="rId5" Type="http://schemas.openxmlformats.org/officeDocument/2006/relationships/vmlDrawing" Target="../drawings/vmlDrawing6.v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1.xml" /><Relationship Id="rId3" Type="http://schemas.openxmlformats.org/officeDocument/2006/relationships/oleObject" Target="../embeddings/oleObject8.bin" TargetMode="Internal" /><Relationship Id="rId4" Type="http://schemas.openxmlformats.org/officeDocument/2006/relationships/image" Target="../media/image20.emf" /><Relationship Id="rId5" Type="http://schemas.openxmlformats.org/officeDocument/2006/relationships/vmlDrawing" Target="../drawings/vmlDrawing7.v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2.tiff" /><Relationship Id="rId3" Type="http://schemas.openxmlformats.org/officeDocument/2006/relationships/oleObject" Target="../embeddings/oleObject9.bin" TargetMode="Internal" /><Relationship Id="rId4" Type="http://schemas.openxmlformats.org/officeDocument/2006/relationships/image" Target="../media/image21.emf" /><Relationship Id="rId5" Type="http://schemas.openxmlformats.org/officeDocument/2006/relationships/oleObject" Target="../embeddings/oleObject10.bin" TargetMode="Internal" /><Relationship Id="rId6" Type="http://schemas.openxmlformats.org/officeDocument/2006/relationships/image" Target="../media/image22.emf" /><Relationship Id="rId7" Type="http://schemas.openxmlformats.org/officeDocument/2006/relationships/vmlDrawing" Target="../drawings/vmlDrawing8.v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oleObject" Target="../embeddings/oleObject11.bin" TargetMode="Internal" /><Relationship Id="rId3" Type="http://schemas.openxmlformats.org/officeDocument/2006/relationships/image" Target="../media/image23.emf" /><Relationship Id="rId4" Type="http://schemas.openxmlformats.org/officeDocument/2006/relationships/vmlDrawing" Target="../drawings/vmlDrawing9.v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5124104213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C:\Users\secret\Desktop\万唯\课件部\版式\万唯试题研究图\5.png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27413" y="527050"/>
            <a:ext cx="7056437" cy="5670550"/>
          </a:xfrm>
          <a:prstGeom prst="rect">
            <a:avLst/>
          </a:prstGeom>
          <a:noFill/>
          <a:ln w="9525">
            <a:noFill/>
          </a:ln>
        </p:spPr>
      </p:pic>
      <p:grpSp>
        <p:nvGrpSpPr>
          <p:cNvPr id="3" name="组合 2"/>
          <p:cNvGrpSpPr/>
          <p:nvPr/>
        </p:nvGrpSpPr>
        <p:grpSpPr>
          <a:xfrm>
            <a:off x="3030538" y="823913"/>
            <a:ext cx="5753100" cy="3363912"/>
            <a:chOff x="4772" y="1298"/>
            <a:chExt cx="9060" cy="5298"/>
          </a:xfrm>
        </p:grpSpPr>
        <p:pic>
          <p:nvPicPr>
            <p:cNvPr id="9219" name="图片 7" descr="312312312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4772" y="1298"/>
              <a:ext cx="5174" cy="2055"/>
            </a:xfrm>
            <a:prstGeom prst="rect">
              <a:avLst/>
            </a:prstGeom>
            <a:noFill/>
            <a:ln w="9525">
              <a:noFill/>
            </a:ln>
          </p:spPr>
        </p:pic>
        <p:pic>
          <p:nvPicPr>
            <p:cNvPr id="9220" name="图片 1" descr="试题研究四字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4772" y="2592"/>
              <a:ext cx="9060" cy="4004"/>
            </a:xfrm>
            <a:prstGeom prst="rect">
              <a:avLst/>
            </a:prstGeom>
            <a:noFill/>
            <a:ln w="9525">
              <a:noFill/>
            </a:ln>
          </p:spPr>
        </p:pic>
      </p:grpSp>
      <p:grpSp>
        <p:nvGrpSpPr>
          <p:cNvPr id="15" name="组合 14"/>
          <p:cNvGrpSpPr/>
          <p:nvPr/>
        </p:nvGrpSpPr>
        <p:grpSpPr>
          <a:xfrm>
            <a:off x="9334500" y="5013325"/>
            <a:ext cx="2087563" cy="1512888"/>
            <a:chOff x="15634" y="4730"/>
            <a:chExt cx="3034" cy="2379"/>
          </a:xfrm>
        </p:grpSpPr>
        <p:grpSp>
          <p:nvGrpSpPr>
            <p:cNvPr id="9222" name="组合 13"/>
            <p:cNvGrpSpPr/>
            <p:nvPr/>
          </p:nvGrpSpPr>
          <p:grpSpPr>
            <a:xfrm>
              <a:off x="15634" y="4730"/>
              <a:ext cx="3034" cy="2379"/>
              <a:chOff x="15207" y="8235"/>
              <a:chExt cx="3386" cy="2678"/>
            </a:xfrm>
          </p:grpSpPr>
          <p:sp>
            <p:nvSpPr>
              <p:cNvPr id="16" name="文本框 15"/>
              <p:cNvSpPr txBox="1"/>
              <p:nvPr userDrawn="1"/>
            </p:nvSpPr>
            <p:spPr>
              <a:xfrm>
                <a:off x="15207" y="8235"/>
                <a:ext cx="3386" cy="267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1" i="0" u="none" kern="1200" baseline="0">
                    <a:solidFill>
                      <a:srgbClr val="FF0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1" i="0" u="none" kern="1200" baseline="0">
                    <a:solidFill>
                      <a:srgbClr val="FF0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1" i="0" u="none" kern="1200" baseline="0">
                    <a:solidFill>
                      <a:srgbClr val="FF0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1" i="0" u="none" kern="1200" baseline="0">
                    <a:solidFill>
                      <a:srgbClr val="FF0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1" i="0" u="none" kern="1200" baseline="0">
                    <a:solidFill>
                      <a:srgbClr val="FF0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1" i="0" u="none" kern="1200" baseline="0">
                    <a:solidFill>
                      <a:srgbClr val="FF0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1" i="0" u="none" kern="1200" baseline="0">
                    <a:solidFill>
                      <a:srgbClr val="FF0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1" i="0" u="none" kern="1200" baseline="0">
                    <a:solidFill>
                      <a:srgbClr val="FF0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1" i="0" u="none" kern="1200" baseline="0">
                    <a:solidFill>
                      <a:srgbClr val="FF0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fontAlgn="auto">
                  <a:lnSpc>
                    <a:spcPct val="110000"/>
                  </a:lnSpc>
                </a:pPr>
                <a:r>
                  <a:rPr lang="en-US" altLang="zh-CN" kern="1600" spc="-100" noProof="1">
                    <a:solidFill>
                      <a:schemeClr val="tx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微软雅黑" panose="020b0503020204020204" pitchFamily="34" charset="-122"/>
                  </a:rPr>
                  <a:t>2021</a:t>
                </a:r>
                <a:r>
                  <a:rPr lang="en-US" altLang="zh-CN" kern="1600" noProof="1">
                    <a:solidFill>
                      <a:schemeClr val="tx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微软雅黑" panose="020b0503020204020204" pitchFamily="34" charset="-122"/>
                  </a:rPr>
                  <a:t> </a:t>
                </a:r>
                <a:r>
                  <a:rPr lang="zh-CN" altLang="en-US" kern="1600" noProof="1">
                    <a:solidFill>
                      <a:schemeClr val="tx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微软雅黑" panose="020b0503020204020204" pitchFamily="34" charset="-122"/>
                  </a:rPr>
                  <a:t>xxx</a:t>
                </a:r>
                <a:endParaRPr lang="zh-CN" altLang="en-US" kern="1600" noProof="1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</a:endParaRPr>
              </a:p>
              <a:p>
                <a:pPr algn="ctr" fontAlgn="auto">
                  <a:lnSpc>
                    <a:spcPct val="110000"/>
                  </a:lnSpc>
                </a:pPr>
                <a:endParaRPr lang="zh-CN" altLang="en-US" kern="1600" spc="-140" noProof="1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</a:endParaRPr>
              </a:p>
              <a:p>
                <a:pPr algn="ctr" fontAlgn="auto">
                  <a:lnSpc>
                    <a:spcPct val="110000"/>
                  </a:lnSpc>
                </a:pPr>
                <a:endParaRPr lang="zh-CN" altLang="en-US" kern="1600" spc="-140" noProof="1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</a:endParaRPr>
              </a:p>
            </p:txBody>
          </p:sp>
          <p:sp>
            <p:nvSpPr>
              <p:cNvPr id="17" name="文本框 16"/>
              <p:cNvSpPr txBox="1"/>
              <p:nvPr userDrawn="1"/>
            </p:nvSpPr>
            <p:spPr>
              <a:xfrm>
                <a:off x="15458" y="9213"/>
                <a:ext cx="2970" cy="1266"/>
              </a:xfrm>
              <a:prstGeom prst="round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009B4C"/>
                    </a:solidFill>
                  </a14:hiddenFill>
                </a:ext>
              </a:extLst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1" i="0" u="none" kern="1200" baseline="0">
                    <a:solidFill>
                      <a:srgbClr val="000000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1" i="0" u="none" kern="1200" baseline="0">
                    <a:solidFill>
                      <a:srgbClr val="000000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1" i="0" u="none" kern="1200" baseline="0">
                    <a:solidFill>
                      <a:srgbClr val="000000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1" i="0" u="none" kern="1200" baseline="0">
                    <a:solidFill>
                      <a:srgbClr val="000000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1" i="0" u="none" kern="1200" baseline="0">
                    <a:solidFill>
                      <a:srgbClr val="000000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1" i="0" u="none" kern="1200" baseline="0">
                    <a:solidFill>
                      <a:srgbClr val="000000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1" i="0" u="none" kern="1200" baseline="0">
                    <a:solidFill>
                      <a:srgbClr val="000000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1" i="0" u="none" kern="1200" baseline="0">
                    <a:solidFill>
                      <a:srgbClr val="000000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1" i="0" u="none" kern="1200" baseline="0">
                    <a:solidFill>
                      <a:srgbClr val="000000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fontAlgn="auto"/>
                <a:r>
                  <a:rPr lang="zh-CN" altLang="en-US" sz="3600" b="1" strike="noStrike" noProof="1">
                    <a:ln>
                      <a:noFill/>
                    </a:ln>
                    <a:solidFill>
                      <a:srgbClr val="128B4C"/>
                    </a:solidFill>
                    <a:effectLst/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xxx</a:t>
                </a:r>
                <a:endParaRPr lang="zh-CN" altLang="en-US" sz="3600" b="1" strike="noStrike" noProof="1">
                  <a:ln>
                    <a:noFill/>
                  </a:ln>
                  <a:solidFill>
                    <a:srgbClr val="128B4C"/>
                  </a:solidFill>
                  <a:effectLst/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cxnSp>
            <p:nvCxnSpPr>
              <p:cNvPr id="18" name="直接连接符 17"/>
              <p:cNvCxnSpPr/>
              <p:nvPr userDrawn="1"/>
            </p:nvCxnSpPr>
            <p:spPr>
              <a:xfrm>
                <a:off x="15369" y="10465"/>
                <a:ext cx="3061" cy="0"/>
              </a:xfrm>
              <a:prstGeom prst="line">
                <a:avLst/>
              </a:prstGeom>
              <a:ln w="25400">
                <a:solidFill>
                  <a:srgbClr val="009B4C"/>
                </a:solidFill>
                <a:tailEnd type="none" w="med" len="med"/>
              </a:ln>
              <a:effectLst/>
            </p:spPr>
            <p:style>
              <a:lnRef idx="3">
                <a:schemeClr val="accent6"/>
              </a:lnRef>
              <a:fillRef idx="0">
                <a:schemeClr val="accent6"/>
              </a:fillRef>
              <a:effectRef idx="2">
                <a:schemeClr val="accent6"/>
              </a:effectRef>
              <a:fontRef idx="minor">
                <a:schemeClr val="tx1"/>
              </a:fontRef>
            </p:style>
          </p:cxnSp>
        </p:grpSp>
        <p:cxnSp>
          <p:nvCxnSpPr>
            <p:cNvPr id="19" name="直接连接符 18"/>
            <p:cNvCxnSpPr/>
            <p:nvPr userDrawn="1"/>
          </p:nvCxnSpPr>
          <p:spPr>
            <a:xfrm>
              <a:off x="15779" y="4730"/>
              <a:ext cx="2743" cy="0"/>
            </a:xfrm>
            <a:prstGeom prst="line">
              <a:avLst/>
            </a:prstGeom>
            <a:ln w="25400">
              <a:solidFill>
                <a:srgbClr val="009B4C"/>
              </a:solidFill>
              <a:tailEnd type="none" w="med" len="med"/>
            </a:ln>
            <a:effectLst/>
          </p:spPr>
          <p:style>
            <a:lnRef idx="3">
              <a:schemeClr val="accent6"/>
            </a:lnRef>
            <a:fillRef idx="0">
              <a:schemeClr val="accent6"/>
            </a:fillRef>
            <a:effectRef idx="2">
              <a:schemeClr val="accent6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6" presetClass="entr" presetSubtype="21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2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241" name="组合 9"/>
          <p:cNvGrpSpPr/>
          <p:nvPr/>
        </p:nvGrpSpPr>
        <p:grpSpPr>
          <a:xfrm>
            <a:off x="5610225" y="2941638"/>
            <a:ext cx="3775075" cy="671512"/>
            <a:chOff x="6479" y="3856"/>
            <a:chExt cx="5944" cy="1059"/>
          </a:xfrm>
        </p:grpSpPr>
        <p:sp>
          <p:nvSpPr>
            <p:cNvPr id="8" name="六边形 7">
              <a:hlinkClick action="ppaction://noaction"/>
            </p:cNvPr>
            <p:cNvSpPr>
              <a:spLocks noChangeAspect="1"/>
            </p:cNvSpPr>
            <p:nvPr/>
          </p:nvSpPr>
          <p:spPr>
            <a:xfrm rot="16200000">
              <a:off x="6399" y="3928"/>
              <a:ext cx="1059" cy="907"/>
            </a:xfrm>
            <a:prstGeom prst="hexagon">
              <a:avLst/>
            </a:prstGeom>
            <a:solidFill>
              <a:schemeClr val="accent5">
                <a:lumMod val="75000"/>
              </a:schemeClr>
            </a:solidFill>
            <a:ln>
              <a:noFill/>
            </a:ln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vert="eaVert" rtlCol="0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1" i="0" u="none" kern="1200" baseline="0">
                  <a:solidFill>
                    <a:srgbClr val="000000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1" i="0" u="none" kern="1200" baseline="0">
                  <a:solidFill>
                    <a:srgbClr val="000000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1" i="0" u="none" kern="1200" baseline="0">
                  <a:solidFill>
                    <a:srgbClr val="000000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1" i="0" u="none" kern="1200" baseline="0">
                  <a:solidFill>
                    <a:srgbClr val="000000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1" i="0" u="none" kern="1200" baseline="0">
                  <a:solidFill>
                    <a:srgbClr val="000000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1" i="0" u="none" kern="1200" baseline="0">
                  <a:solidFill>
                    <a:srgbClr val="000000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1" i="0" u="none" kern="1200" baseline="0">
                  <a:solidFill>
                    <a:srgbClr val="000000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1" i="0" u="none" kern="1200" baseline="0">
                  <a:solidFill>
                    <a:srgbClr val="000000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1" i="0" u="none" kern="1200" baseline="0">
                  <a:solidFill>
                    <a:srgbClr val="000000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fontAlgn="base"/>
              <a:r>
                <a:rPr lang="en-US" altLang="zh-CN" sz="3200" b="1" strike="noStrike" noProof="1">
                  <a:solidFill>
                    <a:schemeClr val="tx1"/>
                  </a:solidFill>
                  <a:latin typeface="黑体" panose="02010609060101010101" pitchFamily="2" charset="-122"/>
                  <a:ea typeface="黑体" panose="02010609060101010101" pitchFamily="2" charset="-122"/>
                </a:rPr>
                <a:t>1</a:t>
              </a:r>
              <a:endParaRPr lang="en-US" altLang="zh-CN" sz="3200" b="1" strike="noStrike" noProof="1">
                <a:solidFill>
                  <a:schemeClr val="tx1"/>
                </a:solidFill>
                <a:latin typeface="黑体" panose="02010609060101010101" pitchFamily="2" charset="-122"/>
                <a:ea typeface="黑体" panose="02010609060101010101" pitchFamily="2" charset="-122"/>
              </a:endParaRPr>
            </a:p>
          </p:txBody>
        </p:sp>
        <p:sp>
          <p:nvSpPr>
            <p:cNvPr id="10243" name="文本框 8"/>
            <p:cNvSpPr txBox="1"/>
            <p:nvPr/>
          </p:nvSpPr>
          <p:spPr>
            <a:xfrm>
              <a:off x="7932" y="3960"/>
              <a:ext cx="4491" cy="913"/>
            </a:xfrm>
            <a:prstGeom prst="rect">
              <a:avLst/>
            </a:prstGeom>
            <a:noFill/>
            <a:ln w="9525">
              <a:noFill/>
            </a:ln>
          </p:spPr>
          <p:txBody>
            <a:bodyPr anchor="t" anchorCtr="0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1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1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1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1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1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1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1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1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1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zh-CN" altLang="en-US" sz="3200">
                  <a:solidFill>
                    <a:schemeClr val="tx1"/>
                  </a:solidFill>
                  <a:latin typeface="黑体" panose="02010609060101010101" pitchFamily="2" charset="-122"/>
                  <a:ea typeface="黑体" panose="02010609060101010101" pitchFamily="2" charset="-122"/>
                </a:rPr>
                <a:t>考情概览</a:t>
              </a:r>
              <a:endParaRPr lang="zh-CN" altLang="en-US" sz="3200">
                <a:solidFill>
                  <a:schemeClr val="tx1"/>
                </a:solidFill>
                <a:latin typeface="黑体" panose="02010609060101010101" pitchFamily="2" charset="-122"/>
                <a:ea typeface="黑体" panose="02010609060101010101" pitchFamily="2" charset="-122"/>
              </a:endParaRPr>
            </a:p>
          </p:txBody>
        </p:sp>
      </p:grpSp>
      <p:grpSp>
        <p:nvGrpSpPr>
          <p:cNvPr id="10244" name="组合 10"/>
          <p:cNvGrpSpPr/>
          <p:nvPr/>
        </p:nvGrpSpPr>
        <p:grpSpPr>
          <a:xfrm>
            <a:off x="5610225" y="4195763"/>
            <a:ext cx="3914775" cy="673100"/>
            <a:chOff x="6482" y="3859"/>
            <a:chExt cx="6165" cy="1060"/>
          </a:xfrm>
        </p:grpSpPr>
        <p:sp>
          <p:nvSpPr>
            <p:cNvPr id="12" name="六边形 11">
              <a:hlinkClick action="ppaction://noaction"/>
            </p:cNvPr>
            <p:cNvSpPr>
              <a:spLocks noChangeAspect="1"/>
            </p:cNvSpPr>
            <p:nvPr/>
          </p:nvSpPr>
          <p:spPr>
            <a:xfrm rot="16200000">
              <a:off x="6402" y="3932"/>
              <a:ext cx="1060" cy="907"/>
            </a:xfrm>
            <a:prstGeom prst="hexagon">
              <a:avLst/>
            </a:prstGeom>
            <a:solidFill>
              <a:schemeClr val="accent5">
                <a:lumMod val="75000"/>
              </a:schemeClr>
            </a:solidFill>
            <a:ln>
              <a:noFill/>
            </a:ln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vert="eaVert" rtlCol="0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1" i="0" u="none" kern="1200" baseline="0">
                  <a:solidFill>
                    <a:srgbClr val="000000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1" i="0" u="none" kern="1200" baseline="0">
                  <a:solidFill>
                    <a:srgbClr val="000000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1" i="0" u="none" kern="1200" baseline="0">
                  <a:solidFill>
                    <a:srgbClr val="000000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1" i="0" u="none" kern="1200" baseline="0">
                  <a:solidFill>
                    <a:srgbClr val="000000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1" i="0" u="none" kern="1200" baseline="0">
                  <a:solidFill>
                    <a:srgbClr val="000000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1" i="0" u="none" kern="1200" baseline="0">
                  <a:solidFill>
                    <a:srgbClr val="000000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1" i="0" u="none" kern="1200" baseline="0">
                  <a:solidFill>
                    <a:srgbClr val="000000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1" i="0" u="none" kern="1200" baseline="0">
                  <a:solidFill>
                    <a:srgbClr val="000000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1" i="0" u="none" kern="1200" baseline="0">
                  <a:solidFill>
                    <a:srgbClr val="000000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fontAlgn="base"/>
              <a:r>
                <a:rPr lang="en-US" altLang="zh-CN" sz="3200" b="1" strike="noStrike" noProof="1">
                  <a:latin typeface="黑体" panose="02010609060101010101" pitchFamily="2" charset="-122"/>
                  <a:ea typeface="黑体" panose="02010609060101010101" pitchFamily="2" charset="-122"/>
                </a:rPr>
                <a:t>2</a:t>
              </a:r>
              <a:endParaRPr lang="en-US" altLang="zh-CN" sz="3200" b="1" strike="noStrike" noProof="1">
                <a:latin typeface="黑体" panose="02010609060101010101" pitchFamily="2" charset="-122"/>
                <a:ea typeface="黑体" panose="02010609060101010101" pitchFamily="2" charset="-122"/>
              </a:endParaRPr>
            </a:p>
          </p:txBody>
        </p:sp>
        <p:sp>
          <p:nvSpPr>
            <p:cNvPr id="10246" name="文本框 12"/>
            <p:cNvSpPr txBox="1"/>
            <p:nvPr/>
          </p:nvSpPr>
          <p:spPr>
            <a:xfrm>
              <a:off x="7932" y="3959"/>
              <a:ext cx="4715" cy="913"/>
            </a:xfrm>
            <a:prstGeom prst="rect">
              <a:avLst/>
            </a:prstGeom>
            <a:noFill/>
            <a:ln w="9525">
              <a:noFill/>
            </a:ln>
          </p:spPr>
          <p:txBody>
            <a:bodyPr anchor="t" anchorCtr="0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1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1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1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1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1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1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1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1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1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zh-CN" altLang="en-US" sz="3200">
                  <a:solidFill>
                    <a:schemeClr val="tx1"/>
                  </a:solidFill>
                  <a:latin typeface="黑体" panose="02010609060101010101" pitchFamily="2" charset="-122"/>
                  <a:ea typeface="黑体" panose="02010609060101010101" pitchFamily="2" charset="-122"/>
                  <a:sym typeface="宋体" panose="02010600030101010101" pitchFamily="2" charset="-122"/>
                </a:rPr>
                <a:t>微技能突破</a:t>
              </a:r>
              <a:endParaRPr lang="zh-CN" altLang="zh-CN" sz="3200">
                <a:solidFill>
                  <a:schemeClr val="tx1"/>
                </a:solidFill>
                <a:latin typeface="黑体" panose="02010609060101010101" pitchFamily="2" charset="-122"/>
                <a:ea typeface="黑体" panose="02010609060101010101" pitchFamily="2" charset="-122"/>
                <a:sym typeface="宋体" panose="02010600030101010101" pitchFamily="2" charset="-122"/>
              </a:endParaRPr>
            </a:p>
          </p:txBody>
        </p:sp>
      </p:grpSp>
      <p:sp>
        <p:nvSpPr>
          <p:cNvPr id="10247" name="矩形 11275"/>
          <p:cNvSpPr/>
          <p:nvPr/>
        </p:nvSpPr>
        <p:spPr>
          <a:xfrm>
            <a:off x="4870450" y="1628775"/>
            <a:ext cx="5797550" cy="930275"/>
          </a:xfrm>
          <a:prstGeom prst="rect">
            <a:avLst/>
          </a:prstGeom>
          <a:noFill/>
          <a:ln w="9525">
            <a:noFill/>
          </a:ln>
        </p:spPr>
        <p:txBody>
          <a:bodyPr wrap="none" anchor="ctr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t>题型三　完形填空</a:t>
            </a:r>
            <a:endParaRPr lang="en-US" altLang="zh-CN" sz="5500">
              <a:solidFill>
                <a:schemeClr val="tx1"/>
              </a:solidFill>
              <a:latin typeface="Times New Roman" panose="02020603050405020304" pitchFamily="18" charset="0"/>
              <a:ea typeface="黑体" panose="0201060906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265" name="组合 7"/>
          <p:cNvGrpSpPr/>
          <p:nvPr/>
        </p:nvGrpSpPr>
        <p:grpSpPr>
          <a:xfrm>
            <a:off x="587375" y="1392238"/>
            <a:ext cx="1963738" cy="522287"/>
            <a:chOff x="2575" y="1219"/>
            <a:chExt cx="3092" cy="822"/>
          </a:xfrm>
        </p:grpSpPr>
        <p:pic>
          <p:nvPicPr>
            <p:cNvPr id="11266" name="图片 80" descr="16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2575" y="1219"/>
              <a:ext cx="3092" cy="822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11267" name="文本框 81"/>
            <p:cNvSpPr txBox="1"/>
            <p:nvPr/>
          </p:nvSpPr>
          <p:spPr>
            <a:xfrm>
              <a:off x="2947" y="1219"/>
              <a:ext cx="2608" cy="817"/>
            </a:xfrm>
            <a:prstGeom prst="rect">
              <a:avLst/>
            </a:prstGeom>
            <a:noFill/>
            <a:ln w="9525">
              <a:noFill/>
            </a:ln>
          </p:spPr>
          <p:txBody>
            <a:bodyPr anchor="t" anchorCtr="0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1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1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1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1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1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1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1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1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1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zh-CN" altLang="en-US">
                  <a:solidFill>
                    <a:schemeClr val="bg1"/>
                  </a:solidFill>
                  <a:latin typeface="黑体" panose="02010609060101010101" pitchFamily="2" charset="-122"/>
                  <a:ea typeface="黑体" panose="02010609060101010101" pitchFamily="2" charset="-122"/>
                </a:rPr>
                <a:t>考情概览</a:t>
              </a:r>
              <a:endParaRPr lang="zh-CN" altLang="en-US">
                <a:solidFill>
                  <a:schemeClr val="bg1"/>
                </a:solidFill>
                <a:latin typeface="黑体" panose="02010609060101010101" pitchFamily="2" charset="-122"/>
                <a:ea typeface="黑体" panose="02010609060101010101" pitchFamily="2" charset="-122"/>
              </a:endParaRPr>
            </a:p>
          </p:txBody>
        </p:sp>
      </p:grpSp>
      <p:graphicFrame>
        <p:nvGraphicFramePr>
          <p:cNvPr id="11268" name="对象 32777"/>
          <p:cNvGraphicFramePr>
            <a:graphicFrameLocks noChangeAspect="1"/>
          </p:cNvGraphicFramePr>
          <p:nvPr/>
        </p:nvGraphicFramePr>
        <p:xfrm>
          <a:off x="477838" y="2087563"/>
          <a:ext cx="11233150" cy="414972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r:id="rId3" imgW="11728450" imgH="4343400" progId="Word.Document.8">
                  <p:embed/>
                </p:oleObj>
              </mc:Choice>
              <mc:Fallback>
                <p:oleObj r:id="rId3" imgW="11728450" imgH="4343400" progId="Word.Documen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77838" y="2087563"/>
                        <a:ext cx="11233150" cy="4149725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2289" name="对象 33796"/>
          <p:cNvGraphicFramePr>
            <a:graphicFrameLocks noChangeAspect="1"/>
          </p:cNvGraphicFramePr>
          <p:nvPr/>
        </p:nvGraphicFramePr>
        <p:xfrm>
          <a:off x="477838" y="1914525"/>
          <a:ext cx="11233150" cy="345916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9" r:id="rId2" imgW="11728450" imgH="3617595" progId="Word.Document.8">
                  <p:embed/>
                </p:oleObj>
              </mc:Choice>
              <mc:Fallback>
                <p:oleObj r:id="rId2" imgW="11728450" imgH="3617595" progId="Word.Documen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477838" y="1914525"/>
                        <a:ext cx="11233150" cy="3459163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3313" name="组合 3"/>
          <p:cNvGrpSpPr/>
          <p:nvPr/>
        </p:nvGrpSpPr>
        <p:grpSpPr>
          <a:xfrm>
            <a:off x="1812925" y="2857500"/>
            <a:ext cx="2763838" cy="1789113"/>
            <a:chOff x="2801" y="3685"/>
            <a:chExt cx="2623" cy="2816"/>
          </a:xfrm>
        </p:grpSpPr>
        <p:sp>
          <p:nvSpPr>
            <p:cNvPr id="19" name="矩形 18"/>
            <p:cNvSpPr/>
            <p:nvPr/>
          </p:nvSpPr>
          <p:spPr>
            <a:xfrm>
              <a:off x="2929" y="3894"/>
              <a:ext cx="2495" cy="2607"/>
            </a:xfrm>
            <a:prstGeom prst="rect">
              <a:avLst/>
            </a:prstGeom>
            <a:solidFill>
              <a:schemeClr val="accent5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5"/>
            </a:lnRef>
            <a:fillRef idx="1">
              <a:schemeClr val="lt1"/>
            </a:fillRef>
            <a:effectRef idx="0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1" i="0" u="none" kern="1200" baseline="0">
                  <a:solidFill>
                    <a:srgbClr val="000000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1" i="0" u="none" kern="1200" baseline="0">
                  <a:solidFill>
                    <a:srgbClr val="000000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1" i="0" u="none" kern="1200" baseline="0">
                  <a:solidFill>
                    <a:srgbClr val="000000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1" i="0" u="none" kern="1200" baseline="0">
                  <a:solidFill>
                    <a:srgbClr val="000000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1" i="0" u="none" kern="1200" baseline="0">
                  <a:solidFill>
                    <a:srgbClr val="000000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1" i="0" u="none" kern="1200" baseline="0">
                  <a:solidFill>
                    <a:srgbClr val="000000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1" i="0" u="none" kern="1200" baseline="0">
                  <a:solidFill>
                    <a:srgbClr val="000000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1" i="0" u="none" kern="1200" baseline="0">
                  <a:solidFill>
                    <a:srgbClr val="000000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1" i="0" u="none" kern="1200" baseline="0">
                  <a:solidFill>
                    <a:srgbClr val="000000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fontAlgn="base"/>
              <a:endParaRPr lang="zh-CN" altLang="en-US" sz="3600" strike="noStrike" noProof="1">
                <a:latin typeface="黑体" panose="02010609060101010101" pitchFamily="2" charset="-122"/>
                <a:ea typeface="黑体" panose="02010609060101010101" pitchFamily="2" charset="-122"/>
              </a:endParaRPr>
            </a:p>
          </p:txBody>
        </p:sp>
        <p:sp>
          <p:nvSpPr>
            <p:cNvPr id="20" name="矩形 19"/>
            <p:cNvSpPr/>
            <p:nvPr/>
          </p:nvSpPr>
          <p:spPr>
            <a:xfrm>
              <a:off x="2801" y="3685"/>
              <a:ext cx="2495" cy="2607"/>
            </a:xfrm>
            <a:prstGeom prst="rect">
              <a:avLst/>
            </a:prstGeom>
            <a:noFill/>
            <a:ln>
              <a:solidFill>
                <a:schemeClr val="accent5"/>
              </a:solidFill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5">
                      <a:lumMod val="20000"/>
                      <a:lumOff val="80000"/>
                    </a:schemeClr>
                  </a:solidFill>
                </a14:hiddenFill>
              </a:ext>
            </a:extLst>
          </p:spPr>
          <p:style>
            <a:lnRef idx="2">
              <a:schemeClr val="accent5"/>
            </a:lnRef>
            <a:fillRef idx="1">
              <a:schemeClr val="lt1"/>
            </a:fillRef>
            <a:effectRef idx="0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1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1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1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1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1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1" i="0" u="none" kern="1200" baseline="0">
                  <a:solidFill>
                    <a:srgbClr val="000000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1" i="0" u="none" kern="1200" baseline="0">
                  <a:solidFill>
                    <a:srgbClr val="000000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1" i="0" u="none" kern="1200" baseline="0">
                  <a:solidFill>
                    <a:srgbClr val="000000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1" i="0" u="none" kern="1200" baseline="0">
                  <a:solidFill>
                    <a:srgbClr val="000000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lvl="0" algn="ctr" fontAlgn="base">
                <a:lnSpc>
                  <a:spcPct val="120000"/>
                </a:lnSpc>
              </a:pPr>
              <a:r>
                <a:rPr lang="zh-CN" altLang="en-US" sz="3200" strike="noStrike" noProof="1">
                  <a:solidFill>
                    <a:srgbClr val="000000"/>
                  </a:solidFill>
                  <a:latin typeface="黑体" panose="02010609060101010101" pitchFamily="2" charset="-122"/>
                  <a:ea typeface="黑体" panose="02010609060101010101" pitchFamily="2" charset="-122"/>
                  <a:sym typeface="宋体" panose="02010600030101010101" pitchFamily="2" charset="-122"/>
                </a:rPr>
                <a:t>微技能突破</a:t>
              </a:r>
              <a:endParaRPr lang="en-US" altLang="zh-CN" sz="3200" strike="noStrike" noProof="1">
                <a:solidFill>
                  <a:srgbClr val="000000"/>
                </a:solidFill>
                <a:latin typeface="黑体" panose="02010609060101010101" pitchFamily="2" charset="-122"/>
                <a:ea typeface="黑体" panose="02010609060101010101" pitchFamily="2" charset="-122"/>
                <a:sym typeface="宋体" panose="02010600030101010101" pitchFamily="2" charset="-122"/>
              </a:endParaRPr>
            </a:p>
          </p:txBody>
        </p:sp>
      </p:grpSp>
      <p:sp>
        <p:nvSpPr>
          <p:cNvPr id="42" name="矩形 41"/>
          <p:cNvSpPr/>
          <p:nvPr/>
        </p:nvSpPr>
        <p:spPr>
          <a:xfrm>
            <a:off x="6061075" y="1125538"/>
            <a:ext cx="4449763" cy="5254625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base"/>
            <a:endParaRPr lang="zh-CN" altLang="en-US" strike="noStrike" noProof="1"/>
          </a:p>
        </p:txBody>
      </p:sp>
      <p:sp>
        <p:nvSpPr>
          <p:cNvPr id="13317" name="文本框 33"/>
          <p:cNvSpPr txBox="1"/>
          <p:nvPr/>
        </p:nvSpPr>
        <p:spPr>
          <a:xfrm>
            <a:off x="6557963" y="1989138"/>
            <a:ext cx="3419475" cy="496887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10000"/>
              </a:lnSpc>
            </a:pPr>
            <a:r>
              <a:t>微技能1  语境推断  </a:t>
            </a:r>
            <a:endParaRPr lang="en-US" altLang="zh-CN" sz="2400">
              <a:solidFill>
                <a:schemeClr val="tx1"/>
              </a:solidFill>
              <a:latin typeface="Times New Roman" panose="02020603050405020304" pitchFamily="18" charset="0"/>
              <a:ea typeface="黑体" panose="02010609060101010101" pitchFamily="2" charset="-122"/>
            </a:endParaRPr>
          </a:p>
        </p:txBody>
      </p:sp>
      <p:sp>
        <p:nvSpPr>
          <p:cNvPr id="13318" name="文本框 34"/>
          <p:cNvSpPr txBox="1"/>
          <p:nvPr/>
        </p:nvSpPr>
        <p:spPr>
          <a:xfrm>
            <a:off x="6557963" y="2511425"/>
            <a:ext cx="3733800" cy="493713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10000"/>
              </a:lnSpc>
            </a:pPr>
            <a:r>
              <a:t>微技能2  词汇复现</a:t>
            </a:r>
            <a:endParaRPr lang="zh-CN" altLang="en-US" sz="2400">
              <a:solidFill>
                <a:schemeClr val="tx1"/>
              </a:solidFill>
              <a:latin typeface="Times New Roman" panose="02020603050405020304" pitchFamily="18" charset="0"/>
              <a:ea typeface="黑体" panose="02010609060101010101" pitchFamily="2" charset="-122"/>
            </a:endParaRPr>
          </a:p>
        </p:txBody>
      </p:sp>
      <p:sp>
        <p:nvSpPr>
          <p:cNvPr id="13319" name="文本框 35"/>
          <p:cNvSpPr txBox="1"/>
          <p:nvPr/>
        </p:nvSpPr>
        <p:spPr>
          <a:xfrm>
            <a:off x="6557963" y="3033713"/>
            <a:ext cx="3419475" cy="493712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10000"/>
              </a:lnSpc>
            </a:pPr>
            <a:r>
              <a:t>微技能3  逻辑推理</a:t>
            </a:r>
            <a:endParaRPr lang="zh-CN" altLang="en-US" sz="2400">
              <a:solidFill>
                <a:schemeClr val="tx1"/>
              </a:solidFill>
              <a:latin typeface="Times New Roman" panose="02020603050405020304" pitchFamily="18" charset="0"/>
              <a:ea typeface="黑体" panose="02010609060101010101" pitchFamily="2" charset="-122"/>
            </a:endParaRPr>
          </a:p>
        </p:txBody>
      </p:sp>
      <p:sp>
        <p:nvSpPr>
          <p:cNvPr id="13320" name="文本框 37"/>
          <p:cNvSpPr txBox="1"/>
          <p:nvPr/>
        </p:nvSpPr>
        <p:spPr>
          <a:xfrm>
            <a:off x="6557963" y="4079875"/>
            <a:ext cx="3733800" cy="493713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10000"/>
              </a:lnSpc>
            </a:pPr>
            <a:r>
              <a:t>微技能5  语法知识</a:t>
            </a:r>
            <a:endParaRPr lang="en-US" altLang="zh-CN" sz="2400">
              <a:solidFill>
                <a:schemeClr val="tx1"/>
              </a:solidFill>
              <a:latin typeface="Times New Roman" panose="02020603050405020304" pitchFamily="18" charset="0"/>
              <a:ea typeface="黑体" panose="02010609060101010101" pitchFamily="2" charset="-122"/>
            </a:endParaRPr>
          </a:p>
        </p:txBody>
      </p:sp>
      <p:sp>
        <p:nvSpPr>
          <p:cNvPr id="13321" name="文本框 38"/>
          <p:cNvSpPr txBox="1"/>
          <p:nvPr/>
        </p:nvSpPr>
        <p:spPr>
          <a:xfrm>
            <a:off x="6557963" y="3557588"/>
            <a:ext cx="3419475" cy="493712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10000"/>
              </a:lnSpc>
            </a:pPr>
            <a:r>
              <a:t>微技能4  生活常识</a:t>
            </a:r>
            <a:endParaRPr lang="zh-CN" altLang="en-US" sz="2400">
              <a:solidFill>
                <a:schemeClr val="tx1"/>
              </a:solidFill>
              <a:latin typeface="Times New Roman" panose="02020603050405020304" pitchFamily="18" charset="0"/>
              <a:ea typeface="黑体" panose="02010609060101010101" pitchFamily="2" charset="-122"/>
            </a:endParaRPr>
          </a:p>
        </p:txBody>
      </p:sp>
      <p:cxnSp>
        <p:nvCxnSpPr>
          <p:cNvPr id="44" name="直接连接符 43"/>
          <p:cNvCxnSpPr/>
          <p:nvPr/>
        </p:nvCxnSpPr>
        <p:spPr>
          <a:xfrm>
            <a:off x="5343525" y="1566863"/>
            <a:ext cx="30163" cy="4384675"/>
          </a:xfrm>
          <a:prstGeom prst="line">
            <a:avLst/>
          </a:prstGeom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sp>
        <p:nvSpPr>
          <p:cNvPr id="13323" name="文本框 38"/>
          <p:cNvSpPr txBox="1"/>
          <p:nvPr/>
        </p:nvSpPr>
        <p:spPr>
          <a:xfrm>
            <a:off x="6557963" y="4602163"/>
            <a:ext cx="3419475" cy="56197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10000"/>
              </a:lnSpc>
            </a:pPr>
            <a:r>
              <a:t>微技能6  固定搭配 </a:t>
            </a:r>
            <a:endParaRPr lang="en-US" altLang="zh-CN"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4337" name="组合 8"/>
          <p:cNvGrpSpPr/>
          <p:nvPr/>
        </p:nvGrpSpPr>
        <p:grpSpPr>
          <a:xfrm>
            <a:off x="479425" y="2098675"/>
            <a:ext cx="2052638" cy="538163"/>
            <a:chOff x="2268" y="1535"/>
            <a:chExt cx="3233" cy="847"/>
          </a:xfrm>
        </p:grpSpPr>
        <p:pic>
          <p:nvPicPr>
            <p:cNvPr id="14338" name="图片 5" descr="28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2268" y="1535"/>
              <a:ext cx="3149" cy="772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14339" name="文本框 11"/>
            <p:cNvSpPr txBox="1"/>
            <p:nvPr/>
          </p:nvSpPr>
          <p:spPr>
            <a:xfrm>
              <a:off x="2583" y="1537"/>
              <a:ext cx="2105" cy="818"/>
            </a:xfrm>
            <a:prstGeom prst="rect">
              <a:avLst/>
            </a:prstGeom>
            <a:noFill/>
            <a:ln w="9525">
              <a:noFill/>
            </a:ln>
          </p:spPr>
          <p:txBody>
            <a:bodyPr anchor="t" anchorCtr="0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1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1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1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1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1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1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1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1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1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zh-CN" altLang="en-US">
                  <a:solidFill>
                    <a:schemeClr val="bg1"/>
                  </a:solidFill>
                  <a:latin typeface="黑体" panose="02010609060101010101" pitchFamily="2" charset="-122"/>
                  <a:ea typeface="黑体" panose="02010609060101010101" pitchFamily="2" charset="-122"/>
                </a:rPr>
                <a:t>微技能</a:t>
              </a:r>
              <a:endParaRPr lang="zh-CN" altLang="en-US">
                <a:solidFill>
                  <a:schemeClr val="bg1"/>
                </a:solidFill>
                <a:latin typeface="黑体" panose="02010609060101010101" pitchFamily="2" charset="-122"/>
                <a:ea typeface="黑体" panose="02010609060101010101" pitchFamily="2" charset="-122"/>
              </a:endParaRPr>
            </a:p>
          </p:txBody>
        </p:sp>
        <p:sp>
          <p:nvSpPr>
            <p:cNvPr id="14340" name="文本框 10"/>
            <p:cNvSpPr txBox="1"/>
            <p:nvPr/>
          </p:nvSpPr>
          <p:spPr>
            <a:xfrm>
              <a:off x="4653" y="1565"/>
              <a:ext cx="848" cy="817"/>
            </a:xfrm>
            <a:prstGeom prst="rect">
              <a:avLst/>
            </a:prstGeom>
            <a:noFill/>
            <a:ln w="9525">
              <a:noFill/>
            </a:ln>
          </p:spPr>
          <p:txBody>
            <a:bodyPr anchor="t" anchorCtr="0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1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1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1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1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1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1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1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1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1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en-US" altLang="zh-CN">
                  <a:solidFill>
                    <a:schemeClr val="tx1"/>
                  </a:solidFill>
                  <a:latin typeface="黑体" panose="02010609060101010101" pitchFamily="2" charset="-122"/>
                  <a:ea typeface="黑体" panose="02010609060101010101" pitchFamily="2" charset="-122"/>
                </a:rPr>
                <a:t>1</a:t>
              </a:r>
              <a:endParaRPr lang="en-US" altLang="zh-CN">
                <a:solidFill>
                  <a:schemeClr val="tx1"/>
                </a:solidFill>
                <a:latin typeface="黑体" panose="02010609060101010101" pitchFamily="2" charset="-122"/>
                <a:ea typeface="黑体" panose="02010609060101010101" pitchFamily="2" charset="-122"/>
              </a:endParaRPr>
            </a:p>
          </p:txBody>
        </p:sp>
      </p:grpSp>
      <p:grpSp>
        <p:nvGrpSpPr>
          <p:cNvPr id="14341" name="组合 7"/>
          <p:cNvGrpSpPr>
            <a:grpSpLocks noChangeAspect="1"/>
          </p:cNvGrpSpPr>
          <p:nvPr/>
        </p:nvGrpSpPr>
        <p:grpSpPr>
          <a:xfrm>
            <a:off x="2819400" y="1125538"/>
            <a:ext cx="6184900" cy="722312"/>
            <a:chOff x="3865" y="1798"/>
            <a:chExt cx="9740" cy="1139"/>
          </a:xfrm>
        </p:grpSpPr>
        <p:pic>
          <p:nvPicPr>
            <p:cNvPr id="14342" name="图片 3" descr="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865" y="1798"/>
              <a:ext cx="9740" cy="1139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14343" name="文本框 2"/>
            <p:cNvSpPr txBox="1"/>
            <p:nvPr/>
          </p:nvSpPr>
          <p:spPr>
            <a:xfrm>
              <a:off x="5005" y="1858"/>
              <a:ext cx="7583" cy="1011"/>
            </a:xfrm>
            <a:prstGeom prst="rect">
              <a:avLst/>
            </a:prstGeom>
            <a:noFill/>
            <a:ln w="9525">
              <a:noFill/>
            </a:ln>
          </p:spPr>
          <p:txBody>
            <a:bodyPr anchor="t" anchorCtr="0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1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1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1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1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1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1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1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1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1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 sz="3600">
                  <a:solidFill>
                    <a:schemeClr val="bg1"/>
                  </a:solidFill>
                  <a:latin typeface="黑体" panose="02010609060101010101" pitchFamily="2" charset="-122"/>
                  <a:ea typeface="黑体" panose="02010609060101010101" pitchFamily="2" charset="-122"/>
                </a:rPr>
                <a:t>微技能突破</a:t>
              </a:r>
              <a:endParaRPr lang="zh-CN" altLang="en-US" sz="3600">
                <a:solidFill>
                  <a:schemeClr val="bg1"/>
                </a:solidFill>
                <a:latin typeface="黑体" panose="02010609060101010101" pitchFamily="2" charset="-122"/>
                <a:ea typeface="黑体" panose="02010609060101010101" pitchFamily="2" charset="-122"/>
              </a:endParaRPr>
            </a:p>
          </p:txBody>
        </p:sp>
      </p:grpSp>
      <p:graphicFrame>
        <p:nvGraphicFramePr>
          <p:cNvPr id="14344" name="对象 35853"/>
          <p:cNvGraphicFramePr>
            <a:graphicFrameLocks noChangeAspect="1"/>
          </p:cNvGraphicFramePr>
          <p:nvPr/>
        </p:nvGraphicFramePr>
        <p:xfrm>
          <a:off x="2524125" y="2136775"/>
          <a:ext cx="5456238" cy="68738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0" r:id="rId4" imgW="5774690" imgH="735330" progId="Word.Document.8">
                  <p:embed/>
                </p:oleObj>
              </mc:Choice>
              <mc:Fallback>
                <p:oleObj r:id="rId4" imgW="5774690" imgH="735330" progId="Word.Documen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2524125" y="2136775"/>
                        <a:ext cx="5456238" cy="687388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4345" name="对象 35854"/>
          <p:cNvGraphicFramePr>
            <a:graphicFrameLocks noChangeAspect="1"/>
          </p:cNvGraphicFramePr>
          <p:nvPr/>
        </p:nvGraphicFramePr>
        <p:xfrm>
          <a:off x="330200" y="2703513"/>
          <a:ext cx="11242675" cy="32321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1" r:id="rId6" imgW="11249025" imgH="3238500" progId="Word.Document.8">
                  <p:embed/>
                </p:oleObj>
              </mc:Choice>
              <mc:Fallback>
                <p:oleObj r:id="rId6" imgW="11249025" imgH="3238500" progId="Word.Documen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330200" y="2703513"/>
                        <a:ext cx="11242675" cy="3232150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5361" name="对象 36871"/>
          <p:cNvGraphicFramePr>
            <a:graphicFrameLocks noChangeAspect="1"/>
          </p:cNvGraphicFramePr>
          <p:nvPr/>
        </p:nvGraphicFramePr>
        <p:xfrm>
          <a:off x="473075" y="2143125"/>
          <a:ext cx="11242675" cy="25717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2" r:id="rId2" imgW="11249025" imgH="2581275" progId="Word.Document.8">
                  <p:embed/>
                </p:oleObj>
              </mc:Choice>
              <mc:Fallback>
                <p:oleObj r:id="rId2" imgW="11249025" imgH="2581275" progId="Word.Documen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473075" y="2143125"/>
                        <a:ext cx="11242675" cy="2571750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6385" name="对象 37892"/>
          <p:cNvGraphicFramePr>
            <a:graphicFrameLocks noChangeAspect="1"/>
          </p:cNvGraphicFramePr>
          <p:nvPr/>
        </p:nvGraphicFramePr>
        <p:xfrm>
          <a:off x="473075" y="1852613"/>
          <a:ext cx="11242675" cy="3154362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3" r:id="rId2" imgW="11249025" imgH="3162300" progId="Word.Document.8">
                  <p:embed/>
                </p:oleObj>
              </mc:Choice>
              <mc:Fallback>
                <p:oleObj r:id="rId2" imgW="11249025" imgH="3162300" progId="Word.Documen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473075" y="1852613"/>
                        <a:ext cx="11242675" cy="3154362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7409" name="对象 38916"/>
          <p:cNvGraphicFramePr>
            <a:graphicFrameLocks noChangeAspect="1"/>
          </p:cNvGraphicFramePr>
          <p:nvPr/>
        </p:nvGraphicFramePr>
        <p:xfrm>
          <a:off x="481013" y="2416175"/>
          <a:ext cx="11041062" cy="33401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4" r:id="rId2" imgW="11296650" imgH="3476625" progId="Word.Document.8">
                  <p:embed/>
                </p:oleObj>
              </mc:Choice>
              <mc:Fallback>
                <p:oleObj r:id="rId2" imgW="11296650" imgH="3476625" progId="Word.Documen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481013" y="2416175"/>
                        <a:ext cx="11041062" cy="3340100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38918" name="矩形 38917"/>
          <p:cNvSpPr/>
          <p:nvPr/>
        </p:nvSpPr>
        <p:spPr>
          <a:xfrm>
            <a:off x="4941888" y="3643313"/>
            <a:ext cx="3808412" cy="522287"/>
          </a:xfrm>
          <a:prstGeom prst="rect">
            <a:avLst/>
          </a:prstGeom>
          <a:noFill/>
          <a:ln w="9525">
            <a:noFill/>
          </a:ln>
        </p:spPr>
        <p:txBody>
          <a:bodyPr wrap="none" anchor="ctr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t>The mountain bike race </a:t>
            </a:r>
            <a:endParaRPr lang="en-US" altLang="zh-CN"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38919" name="矩形 38918"/>
          <p:cNvSpPr/>
          <p:nvPr/>
        </p:nvSpPr>
        <p:spPr>
          <a:xfrm>
            <a:off x="693738" y="4291013"/>
            <a:ext cx="3689350" cy="522287"/>
          </a:xfrm>
          <a:prstGeom prst="rect">
            <a:avLst/>
          </a:prstGeom>
          <a:noFill/>
          <a:ln w="9525">
            <a:noFill/>
          </a:ln>
        </p:spPr>
        <p:txBody>
          <a:bodyPr wrap="none" anchor="ctr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t>had been training hard </a:t>
            </a:r>
            <a:endParaRPr lang="en-US" altLang="zh-CN"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38920" name="矩形 38919"/>
          <p:cNvSpPr/>
          <p:nvPr/>
        </p:nvSpPr>
        <p:spPr>
          <a:xfrm>
            <a:off x="8902700" y="4291013"/>
            <a:ext cx="1612900" cy="522287"/>
          </a:xfrm>
          <a:prstGeom prst="rect">
            <a:avLst/>
          </a:prstGeom>
          <a:noFill/>
          <a:ln w="9525">
            <a:noFill/>
          </a:ln>
        </p:spPr>
        <p:txBody>
          <a:bodyPr wrap="none" anchor="ctr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t>赢得比赛 </a:t>
            </a:r>
            <a:endParaRPr lang="zh-CN" altLang="en-US"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38921" name="矩形 38920"/>
          <p:cNvSpPr/>
          <p:nvPr/>
        </p:nvSpPr>
        <p:spPr>
          <a:xfrm>
            <a:off x="1127125" y="4995863"/>
            <a:ext cx="439738" cy="522287"/>
          </a:xfrm>
          <a:prstGeom prst="rect">
            <a:avLst/>
          </a:prstGeom>
          <a:noFill/>
          <a:ln w="9525">
            <a:noFill/>
          </a:ln>
        </p:spPr>
        <p:txBody>
          <a:bodyPr wrap="none" anchor="ctr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t>D </a:t>
            </a:r>
            <a:endParaRPr lang="en-US" altLang="zh-CN"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grpSp>
        <p:nvGrpSpPr>
          <p:cNvPr id="17414" name="组合 4"/>
          <p:cNvGrpSpPr/>
          <p:nvPr/>
        </p:nvGrpSpPr>
        <p:grpSpPr>
          <a:xfrm>
            <a:off x="481013" y="1812925"/>
            <a:ext cx="2540000" cy="458788"/>
            <a:chOff x="2167" y="4036"/>
            <a:chExt cx="4001" cy="724"/>
          </a:xfrm>
        </p:grpSpPr>
        <p:pic>
          <p:nvPicPr>
            <p:cNvPr id="17415" name="图片 2" descr="72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2298" y="4071"/>
              <a:ext cx="3870" cy="655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17416" name="文本框 2"/>
            <p:cNvSpPr txBox="1"/>
            <p:nvPr/>
          </p:nvSpPr>
          <p:spPr>
            <a:xfrm>
              <a:off x="2167" y="4036"/>
              <a:ext cx="3872" cy="725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 anchorCtr="0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1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1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1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1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1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1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1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1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1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dist"/>
              <a:r>
                <a:rPr lang="zh-CN" altLang="en-US" sz="2400">
                  <a:solidFill>
                    <a:schemeClr val="bg1"/>
                  </a:solidFill>
                  <a:latin typeface="黑体" panose="02010609060101010101" pitchFamily="2" charset="-122"/>
                  <a:ea typeface="黑体" panose="02010609060101010101" pitchFamily="2" charset="-122"/>
                </a:rPr>
                <a:t>方法点拨</a:t>
              </a:r>
              <a:r>
                <a:rPr lang="en-US" altLang="zh-CN" sz="2400">
                  <a:solidFill>
                    <a:schemeClr val="bg1"/>
                  </a:solidFill>
                  <a:latin typeface="黑体" panose="02010609060101010101" pitchFamily="2" charset="-122"/>
                  <a:ea typeface="黑体" panose="02010609060101010101" pitchFamily="2" charset="-122"/>
                </a:rPr>
                <a:t>1</a:t>
              </a:r>
              <a:endParaRPr lang="en-US" altLang="zh-CN" sz="2400">
                <a:solidFill>
                  <a:schemeClr val="bg1"/>
                </a:solidFill>
                <a:latin typeface="黑体" panose="02010609060101010101" pitchFamily="2" charset="-122"/>
                <a:ea typeface="黑体" panose="02010609060101010101" pitchFamily="2" charset="-122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89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89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89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89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918" grpId="0"/>
      <p:bldP spid="38919" grpId="0"/>
      <p:bldP spid="38920" grpId="0"/>
      <p:bldP spid="38921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8433" name="对象 102401"/>
          <p:cNvGraphicFramePr>
            <a:graphicFrameLocks noChangeAspect="1"/>
          </p:cNvGraphicFramePr>
          <p:nvPr/>
        </p:nvGraphicFramePr>
        <p:xfrm>
          <a:off x="473075" y="2054225"/>
          <a:ext cx="11147425" cy="34417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5" r:id="rId3" imgW="11249025" imgH="3476625" progId="Word.Document.8">
                  <p:embed/>
                </p:oleObj>
              </mc:Choice>
              <mc:Fallback>
                <p:oleObj r:id="rId3" imgW="11249025" imgH="3476625" progId="Word.Documen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73075" y="2054225"/>
                        <a:ext cx="11147425" cy="3441700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2403" name="矩形 102402"/>
          <p:cNvSpPr/>
          <p:nvPr/>
        </p:nvSpPr>
        <p:spPr>
          <a:xfrm>
            <a:off x="4222750" y="1985963"/>
            <a:ext cx="4678363" cy="522287"/>
          </a:xfrm>
          <a:prstGeom prst="rect">
            <a:avLst/>
          </a:prstGeom>
          <a:noFill/>
          <a:ln w="9525">
            <a:noFill/>
          </a:ln>
        </p:spPr>
        <p:txBody>
          <a:bodyPr wrap="none" anchor="ctr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t>Eddie could see the finish line </a:t>
            </a:r>
            <a:endParaRPr lang="en-US" altLang="zh-CN"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102404" name="矩形 102403"/>
          <p:cNvSpPr/>
          <p:nvPr/>
        </p:nvSpPr>
        <p:spPr>
          <a:xfrm>
            <a:off x="693738" y="2633663"/>
            <a:ext cx="5241925" cy="522287"/>
          </a:xfrm>
          <a:prstGeom prst="rect">
            <a:avLst/>
          </a:prstGeom>
          <a:noFill/>
          <a:ln w="9525">
            <a:noFill/>
          </a:ln>
        </p:spPr>
        <p:txBody>
          <a:bodyPr wrap="none" anchor="ctr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t>his father's voice supporting him </a:t>
            </a:r>
            <a:endParaRPr lang="en-US" altLang="zh-CN"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102405" name="矩形 102404"/>
          <p:cNvSpPr/>
          <p:nvPr/>
        </p:nvSpPr>
        <p:spPr>
          <a:xfrm>
            <a:off x="9478963" y="2633663"/>
            <a:ext cx="896937" cy="522287"/>
          </a:xfrm>
          <a:prstGeom prst="rect">
            <a:avLst/>
          </a:prstGeom>
          <a:noFill/>
          <a:ln w="9525">
            <a:noFill/>
          </a:ln>
        </p:spPr>
        <p:txBody>
          <a:bodyPr wrap="none" anchor="ctr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t>喝彩 </a:t>
            </a:r>
            <a:endParaRPr lang="zh-CN" altLang="en-US"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102406" name="矩形 102405"/>
          <p:cNvSpPr/>
          <p:nvPr/>
        </p:nvSpPr>
        <p:spPr>
          <a:xfrm>
            <a:off x="1054100" y="3354388"/>
            <a:ext cx="438150" cy="522287"/>
          </a:xfrm>
          <a:prstGeom prst="rect">
            <a:avLst/>
          </a:prstGeom>
          <a:noFill/>
          <a:ln w="9525">
            <a:noFill/>
          </a:ln>
        </p:spPr>
        <p:txBody>
          <a:bodyPr wrap="none" anchor="ctr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t>C </a:t>
            </a:r>
            <a:endParaRPr lang="en-US" altLang="zh-CN"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102407" name="矩形 102406"/>
          <p:cNvSpPr/>
          <p:nvPr/>
        </p:nvSpPr>
        <p:spPr>
          <a:xfrm>
            <a:off x="4222750" y="4002088"/>
            <a:ext cx="5613400" cy="522287"/>
          </a:xfrm>
          <a:prstGeom prst="rect">
            <a:avLst/>
          </a:prstGeom>
          <a:noFill/>
          <a:ln w="9525">
            <a:noFill/>
          </a:ln>
        </p:spPr>
        <p:txBody>
          <a:bodyPr wrap="none" anchor="ctr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t>I thought it was difficult and boring </a:t>
            </a:r>
            <a:endParaRPr lang="en-US" altLang="zh-CN"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102408" name="矩形 102407"/>
          <p:cNvSpPr/>
          <p:nvPr/>
        </p:nvSpPr>
        <p:spPr>
          <a:xfrm>
            <a:off x="3430588" y="4722813"/>
            <a:ext cx="896937" cy="522287"/>
          </a:xfrm>
          <a:prstGeom prst="rect">
            <a:avLst/>
          </a:prstGeom>
          <a:noFill/>
          <a:ln w="9525">
            <a:noFill/>
          </a:ln>
        </p:spPr>
        <p:txBody>
          <a:bodyPr wrap="none" anchor="ctr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t>讨厌 </a:t>
            </a:r>
            <a:endParaRPr lang="zh-CN" altLang="en-US"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102409" name="矩形 102408"/>
          <p:cNvSpPr/>
          <p:nvPr/>
        </p:nvSpPr>
        <p:spPr>
          <a:xfrm>
            <a:off x="9405938" y="4722813"/>
            <a:ext cx="419100" cy="522287"/>
          </a:xfrm>
          <a:prstGeom prst="rect">
            <a:avLst/>
          </a:prstGeom>
          <a:noFill/>
          <a:ln w="9525">
            <a:noFill/>
          </a:ln>
        </p:spPr>
        <p:txBody>
          <a:bodyPr wrap="none" anchor="ctr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t>A </a:t>
            </a:r>
            <a:endParaRPr lang="en-US" altLang="zh-CN"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024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024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024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024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024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1024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1024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03" grpId="0"/>
      <p:bldP spid="102404" grpId="0"/>
      <p:bldP spid="102405" grpId="0"/>
      <p:bldP spid="102406" grpId="0"/>
      <p:bldP spid="102407" grpId="0"/>
      <p:bldP spid="102408" grpId="0"/>
      <p:bldP spid="10240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0481" name="组合 8"/>
          <p:cNvGrpSpPr/>
          <p:nvPr/>
        </p:nvGrpSpPr>
        <p:grpSpPr>
          <a:xfrm>
            <a:off x="569913" y="1038225"/>
            <a:ext cx="2052637" cy="538163"/>
            <a:chOff x="2268" y="1535"/>
            <a:chExt cx="3233" cy="847"/>
          </a:xfrm>
        </p:grpSpPr>
        <p:pic>
          <p:nvPicPr>
            <p:cNvPr id="20482" name="图片 5" descr="28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2268" y="1535"/>
              <a:ext cx="3149" cy="772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20483" name="文本框 11"/>
            <p:cNvSpPr txBox="1"/>
            <p:nvPr/>
          </p:nvSpPr>
          <p:spPr>
            <a:xfrm>
              <a:off x="2583" y="1537"/>
              <a:ext cx="2105" cy="818"/>
            </a:xfrm>
            <a:prstGeom prst="rect">
              <a:avLst/>
            </a:prstGeom>
            <a:noFill/>
            <a:ln w="9525">
              <a:noFill/>
            </a:ln>
          </p:spPr>
          <p:txBody>
            <a:bodyPr anchor="t" anchorCtr="0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1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1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1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1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1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1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1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1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1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zh-CN" altLang="en-US">
                  <a:solidFill>
                    <a:schemeClr val="bg1"/>
                  </a:solidFill>
                  <a:latin typeface="黑体" panose="02010609060101010101" pitchFamily="2" charset="-122"/>
                  <a:ea typeface="黑体" panose="02010609060101010101" pitchFamily="2" charset="-122"/>
                </a:rPr>
                <a:t>微技能</a:t>
              </a:r>
              <a:endParaRPr lang="zh-CN" altLang="en-US">
                <a:solidFill>
                  <a:schemeClr val="bg1"/>
                </a:solidFill>
                <a:latin typeface="黑体" panose="02010609060101010101" pitchFamily="2" charset="-122"/>
                <a:ea typeface="黑体" panose="02010609060101010101" pitchFamily="2" charset="-122"/>
              </a:endParaRPr>
            </a:p>
          </p:txBody>
        </p:sp>
        <p:sp>
          <p:nvSpPr>
            <p:cNvPr id="20484" name="文本框 10"/>
            <p:cNvSpPr txBox="1"/>
            <p:nvPr/>
          </p:nvSpPr>
          <p:spPr>
            <a:xfrm>
              <a:off x="4653" y="1565"/>
              <a:ext cx="848" cy="817"/>
            </a:xfrm>
            <a:prstGeom prst="rect">
              <a:avLst/>
            </a:prstGeom>
            <a:noFill/>
            <a:ln w="9525">
              <a:noFill/>
            </a:ln>
          </p:spPr>
          <p:txBody>
            <a:bodyPr anchor="t" anchorCtr="0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1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1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1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1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1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1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1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1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1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en-US" altLang="zh-CN">
                  <a:solidFill>
                    <a:schemeClr val="tx1"/>
                  </a:solidFill>
                  <a:latin typeface="黑体" panose="02010609060101010101" pitchFamily="2" charset="-122"/>
                  <a:ea typeface="黑体" panose="02010609060101010101" pitchFamily="2" charset="-122"/>
                </a:rPr>
                <a:t>2</a:t>
              </a:r>
              <a:endParaRPr lang="en-US" altLang="zh-CN">
                <a:solidFill>
                  <a:schemeClr val="tx1"/>
                </a:solidFill>
                <a:latin typeface="黑体" panose="02010609060101010101" pitchFamily="2" charset="-122"/>
                <a:ea typeface="黑体" panose="02010609060101010101" pitchFamily="2" charset="-122"/>
              </a:endParaRPr>
            </a:p>
          </p:txBody>
        </p:sp>
      </p:grpSp>
      <p:graphicFrame>
        <p:nvGraphicFramePr>
          <p:cNvPr id="20485" name="对象 39945"/>
          <p:cNvGraphicFramePr>
            <a:graphicFrameLocks noChangeAspect="1"/>
          </p:cNvGraphicFramePr>
          <p:nvPr/>
        </p:nvGraphicFramePr>
        <p:xfrm>
          <a:off x="2605088" y="1038225"/>
          <a:ext cx="4110037" cy="68738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6" r:id="rId3" imgW="4353560" imgH="735330" progId="Word.Document.8">
                  <p:embed/>
                </p:oleObj>
              </mc:Choice>
              <mc:Fallback>
                <p:oleObj r:id="rId3" imgW="4353560" imgH="735330" progId="Word.Documen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605088" y="1038225"/>
                        <a:ext cx="4110037" cy="687388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0486" name="对象 39947"/>
          <p:cNvGraphicFramePr>
            <a:graphicFrameLocks noChangeAspect="1"/>
          </p:cNvGraphicFramePr>
          <p:nvPr/>
        </p:nvGraphicFramePr>
        <p:xfrm>
          <a:off x="473075" y="1576388"/>
          <a:ext cx="11242675" cy="5059362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7" r:id="rId5" imgW="11249025" imgH="5076825" progId="Word.Document.8">
                  <p:embed/>
                </p:oleObj>
              </mc:Choice>
              <mc:Fallback>
                <p:oleObj r:id="rId5" imgW="11249025" imgH="5076825" progId="Word.Documen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473075" y="1576388"/>
                        <a:ext cx="11242675" cy="5059362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1505" name="对象 41989"/>
          <p:cNvGraphicFramePr>
            <a:graphicFrameLocks noChangeAspect="1"/>
          </p:cNvGraphicFramePr>
          <p:nvPr/>
        </p:nvGraphicFramePr>
        <p:xfrm>
          <a:off x="473075" y="1270000"/>
          <a:ext cx="11242675" cy="460692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8" r:id="rId2" imgW="11249025" imgH="4619625" progId="Word.Document.8">
                  <p:embed/>
                </p:oleObj>
              </mc:Choice>
              <mc:Fallback>
                <p:oleObj r:id="rId2" imgW="11249025" imgH="4619625" progId="Word.Documen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473075" y="1270000"/>
                        <a:ext cx="11242675" cy="4606925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18825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https://d.book118.com/845124104213011101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默认设计模板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raClrSchemeLst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9EDEE"/>
        </a:accent5>
        <a:accent6>
          <a:srgbClr val="2D2D89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4"/>
        </a:accent5>
        <a:accent6>
          <a:srgbClr val="E5895B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7B7E5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BFAF7"/>
        </a:accent3>
        <a:accent4>
          <a:srgbClr val="000000"/>
        </a:accent4>
        <a:accent5>
          <a:srgbClr val="FFFFFF"/>
        </a:accent5>
        <a:accent6>
          <a:srgbClr val="7EB1E5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7B7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AAC1C1"/>
        </a:accent3>
        <a:accent4>
          <a:srgbClr val="DCDCDC"/>
        </a:accent4>
        <a:accent5>
          <a:srgbClr val="AAB8B8"/>
        </a:accent5>
        <a:accent6>
          <a:srgbClr val="6163B2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C1AAAA"/>
        </a:accent3>
        <a:accent4>
          <a:srgbClr val="DCDCDC"/>
        </a:accent4>
        <a:accent5>
          <a:srgbClr val="E2ADAA"/>
        </a:accent5>
        <a:accent6>
          <a:srgbClr val="AA6C55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CDCDC"/>
        </a:accent4>
        <a:accent5>
          <a:srgbClr val="ADB9E2"/>
        </a:accent5>
        <a:accent6>
          <a:srgbClr val="009D00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CDCDC"/>
        </a:accent4>
        <a:accent5>
          <a:srgbClr val="AAADCA"/>
        </a:accent5>
        <a:accent6>
          <a:srgbClr val="3E7B43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CDCDC"/>
        </a:accent4>
        <a:accent5>
          <a:srgbClr val="C7C7C1"/>
        </a:accent5>
        <a:accent6>
          <a:srgbClr val="728D9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B9B9CA"/>
        </a:accent3>
        <a:accent4>
          <a:srgbClr val="DCDCDC"/>
        </a:accent4>
        <a:accent5>
          <a:srgbClr val="B7B5BF"/>
        </a:accent5>
        <a:accent6>
          <a:srgbClr val="5B5BE5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B3AFAB"/>
        </a:accent3>
        <a:accent4>
          <a:srgbClr val="DCDCDC"/>
        </a:accent4>
        <a:accent5>
          <a:srgbClr val="C5BFBC"/>
        </a:accent5>
        <a:accent6>
          <a:srgbClr val="805529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33</Paragraphs>
  <Slides>13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0">
      <vt:lpstr>Arial</vt:lpstr>
      <vt:lpstr>Calibri</vt:lpstr>
      <vt:lpstr>宋体</vt:lpstr>
      <vt:lpstr>黑体</vt:lpstr>
      <vt:lpstr>Times New Roman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2024-09-10T02:14:41.386</cp:lastPrinted>
  <dcterms:created xsi:type="dcterms:W3CDTF">2024-09-09T18:14:41Z</dcterms:created>
  <dcterms:modified xsi:type="dcterms:W3CDTF">2024-09-09T18:14:43Z</dcterms:modified>
</cp:coreProperties>
</file>