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C726F-2EFE-4A42-891C-5ED88C970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082CE-D0C4-4E6A-8BFA-8CDE25378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6BC55-1F03-4EF0-9E71-D693D291E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1D68D0-484B-4990-A592-86086DC3F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AB6DF3-8140-4AA5-9846-D2712542A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97B30E-9CBE-4D34-9BBB-5CB8E0921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08F82F-5AA7-41D5-9A90-DE59C8FB1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02003-F4CF-4C46-8B3A-5B528CD06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C5223-C559-4101-BF3F-C711DFA07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0E067-8D82-4876-9610-093412D36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01F11-F6CF-4945-8C40-B16E06F8E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24334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巴州区农业电商规划方案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供应链整合与优化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营销策略与推广方案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投资预算与回报分析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巴州区农业发展现状及挑战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农业资源丰富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巴州区拥有得天独厚的农业资源和优越的地理位置，为农业发展提供了良好条件。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传统销售模式限制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目前，巴州区农产品销售主要依赖传统渠道，如农贸市场、批发商等，限制了农产品的销售范围和效率。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农业生产者与消费者之间存在信息不对称问题，导致农产品价格波动大，农民收益不稳定。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通过电商平台，农产品可以直接面向全国甚至全球市场，打破地域限制，拓展销售渠道。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拓展销售渠道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电商平台可实现农产品信息的实时更新和共享，提高销售效率，减少中间环节，降低成本。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电商平台有助于提升农产品品牌知名度和美誉度，增强农产品市场竞争力。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促进农业品牌化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电商在农业领域应用前景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构建农业电商平台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搭建一个集农产品展示、交易、支付、物流等功能于一体的农业电商平台。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提升农产品销售额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通过电商平台推广和销售农产品，提高农产品销售额和农民收入。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推动农业产业升级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以电商平台为纽带，推动巴州区农业向现代化、品牌化、智能化方向升级。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https://d.book118.com/845124334300011123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2024-09-27T16:56:33.034</cp:lastPrinted>
  <dcterms:created xsi:type="dcterms:W3CDTF">2024-09-27T08:56:33Z</dcterms:created>
  <dcterms:modified xsi:type="dcterms:W3CDTF">2024-09-27T08:56:34Z</dcterms:modified>
</cp:coreProperties>
</file>