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DE690-777F-4ACF-B239-4BB2A9681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EDC53-0E29-4275-A7B9-9622A2AFE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67360-AB77-476D-8F9E-6236CBC49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7CAC3-497E-421B-A310-F265E543E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072B2B-BEE9-4446-99AA-8E902950F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E89297-B349-4FB1-9681-4BDF73F11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80CE14-8A03-4C00-9ED2-CCE3FA7DB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F3334-3124-4899-AE36-8F3BD8396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8CC4B-ECFE-4524-9BC3-4C52CE36D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47E32-E7FF-43BB-BAA1-46D01E980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35D56-2AC7-4831-84DC-6D7E1FD56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2434234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口腔科术后护理课件\n## 1.口腔科术后护理的重要性及基本概念\n### 1.1口腔科术后护理对患者康复的影响\n### 1.2口腔科术后护理的基本概念与原则\n### 1.3口腔科术后护理的实施者与协作\n## 2.口腔科术后护理的具体措施与方法\n### 2.1术后疼痛管理与药物使用\n### 2.2术后创口护理与感染预防\n### 2.3术后饮食调整与营养补充\n## 3.口腔科术后患者的心理护理与沟通\n### 3.1术后患者的心理变化与需求\n### 3.2心理护理的方法与技巧\n### 3.3与患者的有效沟通与建立信任\n## 4.口腔科术后护理的常见问题与应对措施\n### 4.1术后出血与肿胀的处理\n### 4.2术后恶心与呕吐的预防与缓解\n### 4.3术后并发症的预防与及时发现\n## 5.口腔科术后护理的案例分析与实践\n### 5.1成功的术后护理案例分享\n### 5.2术后护理中的问题与教训\n### 5.3提高口腔科术后护理效果的策略与建议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口腔科术后护理课件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口腔科术后护理的重要性及基本概念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缩短术后恢复时间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正确的护理方法可以加快伤口愈合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减少术后并发症的发生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减轻术后疼痛和不适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改善患者咀嚼和言语功能</a:t>
                </a:r>
                <a:endParaRPr/>
              </a:p>
            </p:txBody>
          </p:sp>
          <p:pic>
            <p:nvPicPr>
              <p:cNvPr id="17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增强患者信心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专业的护理团队提供心理支持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有效的沟通让患者了解康复过程</a:t>
                </a:r>
                <a:endParaRPr/>
              </a:p>
            </p:txBody>
          </p:sp>
          <p:pic>
            <p:nvPicPr>
              <p:cNvPr id="18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口腔科术后护理对患者康复的影响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口腔科术后护理的基本概念与原则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口腔科术后护理是针对手术后的患者进行的一系列护理措施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包括疼痛管理、创口护理、饮食调整等方面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个体化护理：根据患者的具体情况制定护理计划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全面护理：关注患者的生理、心理和社会需求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持续护理：术后护理贯穿于整个康复过程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实施者</a:t>
                </a:r>
                <a:endParaRPr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口腔科护士：负责术后护理的具体实施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口腔科医生：指导术后护理工作，处理术后并发症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患者及家属：参与术后护理，提供患者相关信息</a:t>
                </a:r>
                <a:endParaRPr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</a:t>
                </a:r>
                <a:endParaRPr/>
              </a:p>
            </p:txBody>
          </p:sp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护理团队与医生、患者及家属保持良好沟通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各方共同参与术后护理计划的制定和实施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遇到问题时，及时协调解决，确保患者康复</a:t>
                </a:r>
                <a:endParaRPr/>
              </a:p>
            </p:txBody>
          </p:sp>
          <p:sp>
            <p:nvSpPr>
              <p:cNvPr id="2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口腔科术后护理的实施者与协作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口腔科术后护理的具体措施与方法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术后疼痛管理与药物使用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采用疼痛评分工具评估患者疼痛程度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定期评估，调整药物使用方案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药物使用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合理使用镇痛药物，减轻患者疼痛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注意药物的剂量、时间和频率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观察药物副作用，及时处理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创口护理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保持创口清洁，定期更换敷料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注意创口有无感染迹象，及时处理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感染预防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严格执行无菌操作，减少感染风险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给予患者合理抗生素治疗，预防感染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加强患者营养，提高免疫力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术后创口护理与感染预防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术后饮食调整与营养补充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饮食调整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根据手术部位和类型，选择合适的食物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从流质、半流质逐渐过渡到正常饮食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营养补充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给予患者高蛋白、高维生素、易消化的食物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注意补充矿物质和微量元素，促进伤口愈合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口腔科术后患者的心理护理与沟通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https://d.book118.com/845124342340011123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口腔科术后护理课件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2024-09-27T23:10:21.709</cp:lastPrinted>
  <dcterms:created xsi:type="dcterms:W3CDTF">2024-09-27T15:10:21Z</dcterms:created>
  <dcterms:modified xsi:type="dcterms:W3CDTF">2024-09-27T15:10:23Z</dcterms:modified>
</cp:coreProperties>
</file>