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854C1-D326-4259-965B-15C7F9C29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79131-16B2-4CCC-8A72-0E2E2598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22AEA-6C54-469B-ADDD-747F0C68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E43AE-87AF-4AA2-A4B7-1890E4F3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D060B-56EB-45B7-A9E7-63CFF28C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9EF6A-6C8B-453E-A930-879C1880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8CF3F-A301-4892-B9DF-F086C1CC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EC651-BC98-4591-8583-501EE1E9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116B0-B542-48E5-A52C-FA0485C7C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26A16-09BF-46AD-861D-C972D69C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BD5FF-812F-46C5-88E7-F7C449B1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023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一年级语文教学教师工作总结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家长沟通与合作情况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自我反思与提升计划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99" r="22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49" r="34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84" r="133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通过对一年级语文教学工作的总结，发现教学中存在的问题和不足，进而改进教学方法和手段，提高教学质量。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通过对教学工作的反思和总结，促进教师专业素养的提升，增强教师的教育教学能力。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包括识字、写字、阅读、口语交际、作文等方面的教学内容。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包括讲授法、讨论法、直观演示法、练习法、读书指导法、任务驱动法、参观教学法、现场教学法等教学方法的使用情况和效果。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包括学生的学习兴趣、学习态度、学习习惯、学习成绩等方面的表现。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包括课堂表现评估、作业评估、测验评估等评估方式，以及家长反馈、同事互评等反馈渠道。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在学期初，根据教学大纲和学生实际情况，制定了详细的教学计划，包括教学目标、教学内容、教学方法、评估方式等。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教学进度控制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在教学过程中，根据学生的接受情况和反馈，适时调整教学进度，确保教学计划的顺利执行。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课时安排与利用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合理安排每节课的教学内容，充分利用课堂时间，保证教学任务的完成。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根据教学大纲和一年级学生的认知特点，选择适合的教学内容，包括拼音、识字、阅读、口语交际等。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采用多种教学方法，如讲解、讨论、示范、练习等，激发学生的学习兴趣和积极性。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教学方法运用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注重课堂氛围的营造，通过游戏、竞赛等活动，让学生在轻松愉快的氛围中学习。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通过观察学生在课堂上的表现，了解他们的学习情况和掌握程度。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定期测评与反馈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认真批改学生的作业，分析他们的错误和不足之处，及时给予指导和帮助。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定期进行测评，了解学生的学习成果和进步情况，及时给予鼓励和肯定，并针对问题提出改进意见。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全班平均分达到85分，及格率为100%，说明大部分学生掌握了基础知识。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平均分与及格率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优秀率（90分以上）为60%，高分段（95分以上）人数占比20%，表明部分学生具有较高的学习能力。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优秀率与高分段人数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通过对比上学期与本学期的成绩，发现进步学生比例为70%，退步学生比例为10%，说明大部分学生在不断进步。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进步与退步学生比例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学生学习成绩分析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大部分学生能够认真听讲，积极参与课堂活动，但仍有少数学生存在分心、不专注的问题。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听课习惯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作业完成整体较好，但部分学生存在拖延、敷衍的现象，需要加强监督与引导。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多数学生能够主动学习、提前预习，但部分学生依赖性强，需要老师或家长督促。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学习主动性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学生学习习惯与态度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学困生帮扶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对学困生进行个性化辅导，了解其学习困难所在，制定针对性的教学计划，提高其学习成绩和自信心。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学优生辅导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针对学优生的特点，提供更高层次的学习资源和挑战，如推荐阅读书目、组织参加竞赛等。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特殊学生关注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对身体残疾、心理障碍等特殊学生给予更多关注和关爱，提供必要的帮助和支持，确保其平等接受教育的权利。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学生个体差异关注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https://d.book118.com/845131023141011104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2024-09-14T05:02:40.681</cp:lastPrinted>
  <dcterms:created xsi:type="dcterms:W3CDTF">2024-09-13T21:02:40Z</dcterms:created>
  <dcterms:modified xsi:type="dcterms:W3CDTF">2024-09-13T21:02:42Z</dcterms:modified>
</cp:coreProperties>
</file>