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24C6D-F6BC-4E69-8B57-ED19AE0F8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53B44-20EF-480C-A4BB-3F3D1FE2A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93918-38DB-43AC-9568-AC59C03D4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D3F09-F028-4C7F-A0BF-73CB3E9C6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F7D62-7E6A-4962-92A4-816B8DC91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21C2D-1482-43F0-9C35-FDDEF3F8B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B57AC-7D75-4AE9-9E1F-B32AEC181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6F655-A448-47A5-B0BF-B97DCA4C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BD654-D0B3-4AA6-86BB-5367695F1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DFDCD-0D7D-4C86-AAC3-1FA76F132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64BA7-FB5B-49F4-AC8E-5913550F7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10433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财务试用期转正和人工作总结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工作中遇到的挑战及应对措施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对公司文化和价值观认同度评价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展望未来发展规划与目标设定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明确试用期工作成果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对试用期内的工作进行全面梳理，明确工作成果和业绩。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评估个人能力和表现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通过对试用期内工作的评估，反映个人的工作能力和表现。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寻求转正机会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展示自己的工作成果和能力，表达转正的意愿和决心。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试用期内工作内容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工作成果和业绩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个人成长和收获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详细介绍试用期内的工作职责、任务、项目等。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具体阐述试用期内完成的工作成果和业绩，包括数量、质量、效率等方面。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描述在试用期内个人在技能、知识、经验等方面的成长和收获。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展望未来的职业发展规划，提出对工作的期望和要求。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试用期工作回顾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95" r="104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在试用期间，我作为财务助理，主要负责协助财务经理进行日常账务处理、报表编制以及财务分析等工作。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在试用期内，我按时完成了各项账务处理，准确编制了财务报表，并协助经理进行了多次财务分析，为公司的决策提供了有力支持。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在试用期内，我成功完成了以下工作成果：协助经理编制了年度预算和季度预测；独立完成了月度财务报表的编制和审核；及时发现并解决了多起账务处理中的问题。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根据公司的绩效评估标准，我在试用期内的工作表现得到了上级的认可和好评。我的工作准确性和效率都得到了提高，同时也展现出了较强的学习能力和团队协作精神。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在试用期间，我积极与团队成员协作，共同完成了多项任务。我主动承担责任，积极寻求解决方案，为团队的成功做出了贡献。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我注重与同事和上级的沟通，及时反馈工作进展情况和遇到的问题。通过有效的沟通，我成功解决了多起工作中的难题，提高了工作效率和准确性。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0" r="2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个人能力提升总结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在试用期内，通过参与编制、审查和分析各类财务报表，掌握了财务分析的基本方法和技巧。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财务软件应用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熟练使用公司采用的财务软件，如SAP、Oracle等，提高了工作效率和准确性。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熟悉了税务申报、税务筹划等相关知识，能够独立完成税务处理工作。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在工作中能够快速识别出存在的问题和潜在风险，为解决问题打下基础。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6" r="1745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运用财务分析工具和方法，对问题进行深入分析，找出问题根源。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083" b="13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根据问题性质和影响程度，制定相应的解决方案，并积极跟进实施效果。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认识到财务领域知识更新的重要性，积极学习最新财务法规、政策以及行业动态。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通过参与项目实践、案例分析等方式，不断积累实践经验，提升实际操作能力。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定期对自己的工作进行反思和总结，找出不足之处并制定改进计划，实现持续进步。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学习与成长意识培养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https://d.book118.com/845131043330011100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2024-09-08T23:06:01.047</cp:lastPrinted>
  <dcterms:created xsi:type="dcterms:W3CDTF">2024-09-08T15:06:01Z</dcterms:created>
  <dcterms:modified xsi:type="dcterms:W3CDTF">2024-09-08T15:06:03Z</dcterms:modified>
</cp:coreProperties>
</file>