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5F1E5-68D2-4FF4-84DC-4D84DDB0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B7E2-0356-45E2-BEC3-B27B702E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BB349-AA1B-4D6D-A5FE-1B86DFB37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18BE0-85AA-44D4-B6EC-5D8746AF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F855B-EDCC-4D73-BA56-042613CB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15105-BA65-44F0-97D4-1F1A849B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76484-9B81-4B77-87A5-30A045B8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AD711-E78A-4FA7-B539-F469100A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D0AEC-7059-4A85-80AF-E2AE6A86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9034B-B60F-4130-A39B-6985C47F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7863-E01D-4212-8413-2C92FE383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233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《运动系统总论》ppt课件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骨骼与骨连接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肌肉与肌腱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关节与运动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神经系统对运动系统的调控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运动系统常见疾病及防治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系统由骨、骨连结和骨骼肌三种器官组成。骨以不同形式连结在一起，构成骨骼。形成了人体的基本形态，并为肌肉提供附着，在神经支配下，肌肉收缩，牵拉其所附着的骨，以可动的骨连结为枢纽，产生杠杆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主要的功能是运动。简单的移位和高级活动如语言、书写等，都是由骨、骨连结和骨骼肌实现的。运动系统的第二个功能是支持。构成人体基本形态，头、颈、胸、腹、四肢，维持体姿。运动系统的第三个功能是保护。由骨、骨连结和骨骼肌形成了多个体腔，颅腔、胸腔、腹腔和盆腔，保护脏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成人有206块骨，分为颅骨、躯干骨和四肢骨三部分。其中颅骨29块、躯干骨51块、四肢骨126块。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骨连结即我们通常所说的关节，是骨与骨之间的连接结构。根据连结方式不同可分为直接连结（纤维连结、软骨连结和骨性结合）和间接连结（关节）两种。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骨连结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骨骼肌是运动系统的动力部分，多数附着于骨骼，与心肌同属于横纹肌，均受躯体神经支配，属随意肌。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运动系统通过骨骼和肌肉的协同作用，维持人体的基本形态，如站立、行走等。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维持人体基本形态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运动系统通过形成多个体腔，如颅腔、胸腔、腹腔等，保护人体的重要器官免受外界损伤。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保护重要器官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运动系统通过骨骼肌的收缩和舒张，以及关节的灵活运动，实现人体的各种运动功能，如跑、跳、投等。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实现人体运动功能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运动系统通过感受器接收身体姿势和平衡状态的信息，并通过肌肉收缩调节身体姿势和平衡。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维持人体平衡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骨骼与骨连接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骨骼的分类与功能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54" r="157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分布于四肢，主要功能是运动、支持和保护。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一般成群分布，主要功能是连接和稳定。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主要构成颅腔、胸腔和盆腔的壁，起保护作用。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形态不规则，主要分布于脊柱和颅底。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两骨之间借纤维结缔组织相连，如颅骨之间的缝。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纤维连接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滑膜关节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两骨之间借软骨相连，可缓冲震荡和减少摩擦，如椎间盘、耻骨联合等。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为骨连接的主要形式，由关节面、关节囊和关节腔构成，具有较大的活动性和稳定性。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骨连接的类型与特点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骨骼构成人体的支架，维持人体的形态和姿势。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骨骼保护人体的重要器官，如颅骨保护脑，胸廓保护心、肺等。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骨骼与肌肉、韧带等软组织协同作用，使人体能够完成各种复杂运动。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参与钙磷代谢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骨骼是钙、磷等矿物质的主要储存库，参与体内钙磷代谢的调节。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骨骼与骨连接的生理意义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肌肉与肌腱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附着在骨骼上，通过收缩产生运动，是体内最多的肌肉类型。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6465" r="2646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构成心脏壁，具有自动节律性收缩的特性，推动血液循环。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分布于内脏器官和血管壁，具有调节内脏器官活动和改变血管口径的作用。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平滑肌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由致密的结缔组织构成，连接肌肉与骨骼，传递肌肉收缩产生的力量。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具有坚韧、抗拉伸的特性，能够有效传递肌肉力量并减少能量损失。同时，肌腱还具有一定的弹性，能够缓冲运动过程中的冲击力。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肌腱的结构与功能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肌腱的功能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肌腱的构成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165" r="1216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肌肉与肌腱协同工作，使人体能够完成各种复杂运动，如走、跑、跳等。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肌肉对关节和骨骼具有一定的保护作用，能够减轻外力对关节的冲击和损伤。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肌肉通过收缩维持身体姿势的平衡和稳定，如站立、坐姿等。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维持姿势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骨骼肌的收缩能够产生热量，有助于维持体温恒定。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肌肉与肌腱的生理意义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https://d.book118.com/845131233004011041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2024-09-01T10:09:27.013</cp:lastPrinted>
  <dcterms:created xsi:type="dcterms:W3CDTF">2024-09-01T02:09:27Z</dcterms:created>
  <dcterms:modified xsi:type="dcterms:W3CDTF">2024-09-01T02:09:28Z</dcterms:modified>
</cp:coreProperties>
</file>