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E8866-5CBA-4527-8F3C-24452CDA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A76BF-B7C6-4B0C-B801-A32C42CA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70CC1-AB69-4DA8-92F0-B6FB90D0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1DF2A-79EC-464E-AE9B-97057067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6743D-F3C1-4CA0-879A-BB4F152A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3DC40-6069-402A-ABCB-E30CDFC3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0162C-9233-45E9-821E-636DC88D6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6C184-0590-43CB-8E19-92EA1E9F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9C7E3-7CFD-4BF3-9F8F-7228A762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9AA1-7950-47A5-946B-10BC4A0F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2B175-C020-45FB-BAC9-99E7E987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65" r:id="rId2"/>
    <p:sldLayoutId id="2147484366" r:id="rId3"/>
    <p:sldLayoutId id="2147484367" r:id="rId4"/>
    <p:sldLayoutId id="2147484368" r:id="rId5"/>
    <p:sldLayoutId id="2147484369" r:id="rId6"/>
    <p:sldLayoutId id="2147484370" r:id="rId7"/>
    <p:sldLayoutId id="2147484371" r:id="rId8"/>
    <p:sldLayoutId id="2147484372" r:id="rId9"/>
    <p:sldLayoutId id="2147484373" r:id="rId10"/>
    <p:sldLayoutId id="21474843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12" Type="http://schemas.openxmlformats.org/officeDocument/2006/relationships/tags" Target="../tags/tag328.xml" /><Relationship Id="rId13" Type="http://schemas.openxmlformats.org/officeDocument/2006/relationships/tags" Target="../tags/tag329.xml" /><Relationship Id="rId14" Type="http://schemas.openxmlformats.org/officeDocument/2006/relationships/tags" Target="../tags/tag330.xml" /><Relationship Id="rId15" Type="http://schemas.openxmlformats.org/officeDocument/2006/relationships/tags" Target="../tags/tag331.xml" /><Relationship Id="rId16" Type="http://schemas.openxmlformats.org/officeDocument/2006/relationships/tags" Target="../tags/tag332.xml" /><Relationship Id="rId17" Type="http://schemas.openxmlformats.org/officeDocument/2006/relationships/tags" Target="../tags/tag333.xml" /><Relationship Id="rId18" Type="http://schemas.openxmlformats.org/officeDocument/2006/relationships/tags" Target="../tags/tag334.xml" /><Relationship Id="rId19" Type="http://schemas.openxmlformats.org/officeDocument/2006/relationships/tags" Target="../tags/tag335.xml" /><Relationship Id="rId2" Type="http://schemas.openxmlformats.org/officeDocument/2006/relationships/tags" Target="../tags/tag318.xml" /><Relationship Id="rId20" Type="http://schemas.openxmlformats.org/officeDocument/2006/relationships/tags" Target="../tags/tag336.xml" /><Relationship Id="rId21" Type="http://schemas.openxmlformats.org/officeDocument/2006/relationships/tags" Target="../tags/tag337.xml" /><Relationship Id="rId22" Type="http://schemas.openxmlformats.org/officeDocument/2006/relationships/tags" Target="../tags/tag338.xml" /><Relationship Id="rId23" Type="http://schemas.openxmlformats.org/officeDocument/2006/relationships/tags" Target="../tags/tag339.xml" /><Relationship Id="rId24" Type="http://schemas.openxmlformats.org/officeDocument/2006/relationships/tags" Target="../tags/tag340.xml" /><Relationship Id="rId25" Type="http://schemas.openxmlformats.org/officeDocument/2006/relationships/tags" Target="../tags/tag341.xml" /><Relationship Id="rId26" Type="http://schemas.openxmlformats.org/officeDocument/2006/relationships/tags" Target="../tags/tag342.xml" /><Relationship Id="rId27" Type="http://schemas.openxmlformats.org/officeDocument/2006/relationships/tags" Target="../tags/tag343.xml" /><Relationship Id="rId28" Type="http://schemas.openxmlformats.org/officeDocument/2006/relationships/tags" Target="../tags/tag344.xml" /><Relationship Id="rId29" Type="http://schemas.openxmlformats.org/officeDocument/2006/relationships/tags" Target="../tags/tag345.xml" /><Relationship Id="rId3" Type="http://schemas.openxmlformats.org/officeDocument/2006/relationships/tags" Target="../tags/tag319.xml" /><Relationship Id="rId30" Type="http://schemas.openxmlformats.org/officeDocument/2006/relationships/tags" Target="../tags/tag346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tags" Target="../tags/tag3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241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教科版小学科学三年级上册教案《空气占据空间吗》课件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教学内容与步骤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教学重点与难点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7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知道空气占据空间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知道空气可以被压缩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知道空气有质量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知道空气有压力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7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能够通过实验探究空气是否占据空间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能够描述空气占据空间的实验现象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能够总结空气占据空间的科学概念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能够运用所学知识解决实际问题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情感态度与价值观目标</a:t>
            </a:r>
            <a:endParaRPr lang="zh-CN" altLang="en-US"/>
          </a:p>
        </p:txBody>
      </p:sp>
      <p:sp>
        <p:nvSpPr>
          <p:cNvPr id="10498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培养学生的观察能力、实验能力和动手实践能力。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培养学生对科学的兴趣和好奇心，激发探究欲望。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培养学生的合作精神和团队意识，提高解决问题的能力。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培养学生的环保意识，关注身边的环境问题，积极参与环保活动。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教学内容与步骤</a:t>
            </a:r>
            <a:endParaRPr lang="zh-CN" altLang="en-US"/>
          </a:p>
        </p:txBody>
      </p:sp>
      <p:sp>
        <p:nvSpPr>
          <p:cNvPr id="10498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导入新课</a:t>
            </a:r>
            <a:endParaRPr lang="zh-CN" altLang="en-US"/>
          </a:p>
        </p:txBody>
      </p:sp>
      <p:sp>
        <p:nvSpPr>
          <p:cNvPr id="1050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故事导入：讲述一个与空气有关的小故事，引发学生的兴趣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实验导入：通过一个简单的实验，让学生观察并思考与空气有关的现象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问题导入：提出一个与空气有关的问题，让学生思考并回答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复习导入：回顾之前学过的与空气有关的知识，为本节课的学习打下基础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实验探究</a:t>
            </a:r>
            <a:endParaRPr lang="zh-CN" altLang="en-US"/>
          </a:p>
        </p:txBody>
      </p:sp>
      <p:sp>
        <p:nvSpPr>
          <p:cNvPr id="10501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实验材料：塑料瓶、水、漏斗等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实验目的：探究空气是否占据空间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实验步骤：将塑料瓶倒置，放入水中，观察现象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实验结论：空气占据空间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讨论与交流</a:t>
            </a:r>
            <a:endParaRPr lang="zh-CN" altLang="en-US"/>
          </a:p>
        </p:txBody>
      </p:sp>
      <p:sp>
        <p:nvSpPr>
          <p:cNvPr id="10501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讨论空气是否占据空间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交流实验结果及观察到的现象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讨论空气占据空间的原理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交流如何将所学知识应用到实际生活中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拓展延伸</a:t>
            </a:r>
            <a:endParaRPr lang="zh-CN" altLang="en-US"/>
          </a:p>
        </p:txBody>
      </p:sp>
      <p:sp>
        <p:nvSpPr>
          <p:cNvPr id="105023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保护空气的措施和方法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24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5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空气污染及其危害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5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5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空气与人类生活的关系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25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6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6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空气的组成与性质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总结与回顾</a:t>
            </a:r>
            <a:endParaRPr lang="zh-CN" altLang="en-US"/>
          </a:p>
        </p:txBody>
      </p:sp>
      <p:sp>
        <p:nvSpPr>
          <p:cNvPr id="10503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3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3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3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3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3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3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回顾本节课的主要内容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引导学生思考如何将所学知识应用到实际生活中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强调空气的重要性及其在生活中的应用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总结空气占据空间的实验过程与结论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教学重点与难点</a:t>
            </a:r>
            <a:endParaRPr lang="zh-CN" altLang="en-US"/>
          </a:p>
        </p:txBody>
      </p:sp>
      <p:sp>
        <p:nvSpPr>
          <p:cNvPr id="1050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https://d.book118.com/845131241022011034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4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教科版小学科学三年级上册教案《空气占据空间吗》课件</vt:lpstr>
      <vt:lpstr>目录</vt:lpstr>
      <vt:lpstr>添加章节标题</vt:lpstr>
      <vt:lpstr>教学目标</vt:lpstr>
      <vt:lpstr>PowerPoint Presentation</vt:lpstr>
      <vt:lpstr>知识目标</vt:lpstr>
      <vt:lpstr>能力目标</vt:lpstr>
      <vt:lpstr>情感态度与价值观目标</vt:lpstr>
      <vt:lpstr>教学内容与步骤</vt:lpstr>
      <vt:lpstr>PowerPoint Presentation</vt:lpstr>
      <vt:lpstr>导入新课</vt:lpstr>
      <vt:lpstr>实验探究</vt:lpstr>
      <vt:lpstr>讨论与交流</vt:lpstr>
      <vt:lpstr>拓展延伸</vt:lpstr>
      <vt:lpstr>总结与回顾</vt:lpstr>
      <vt:lpstr>教学重点与难点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2024-08-29T11:41:52.145</cp:lastPrinted>
  <dcterms:created xsi:type="dcterms:W3CDTF">2024-08-29T03:41:52Z</dcterms:created>
  <dcterms:modified xsi:type="dcterms:W3CDTF">2024-08-29T03:41:54Z</dcterms:modified>
</cp:coreProperties>
</file>