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8D018-FD2C-44D1-A1B1-A4618996D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07063-46ED-47E8-BB8F-214501304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DE7D4-1140-4C09-A119-B9621A9F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222F4-0D56-4D2F-BC71-DB404AF58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364FA-EA68-4927-B648-3CDA9C7E9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CEC36-178B-4070-8547-FCC334599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586A6-FB08-4BF2-BFB0-50DE617F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A8865-6A7A-407D-9B04-53538C489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58398-DB10-4B2E-9E65-712D51253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CEF69-B9BE-43EA-8410-5F603364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FF479-DD77-4A7E-B96A-6925AC603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1323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2023年酒店客房年中总结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客房入住情况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客房服务与设施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客房入住情况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今年上半年，酒店客房入住率呈现出稳步增长的趋势。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根据数据显示，第一季度客房入住率为70%，第二季度提升至75%，增长了5个百分点。这一增长得益于酒店营销策略的调整和客户口碑的积累。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入住率统计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今年上半年，酒店客房的平均房价有所波动，但总体保持稳定。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第一季度的平均房价为500元/晚，而第二季度降至480元/晚。这种下降可能是由于市场竞争加剧和酒店促销活动的增加所致。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平均房价分析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今年上半年，酒店客户主要来源于周边城市和线上预订平台。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数据显示，来自周边城市的客户占比达到60%，而线上预订平台的客户占比为40%。这一比例表明，酒店需要进一步加强在周边市场的宣传和推广工作，并优化线上预订平台的用户体验。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客户来源分析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客房服务与设施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总结词：整洁明亮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详细描述：客房整体清洁度高，无灰尘、污渍，床单、毛巾等用品保持干净，卫生间清洁无异味。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总结词：及时响应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详细描述：客房服务员对客人需求响应迅速，及时更换床单、毛巾等用品，保持客房整洁。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总结词：专业服务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详细描述：客房服务员具备专业素养，礼貌热情，提供周到的服务，让客人感受到宾至如归的体验。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客房清洁度评价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设施维护与更新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总结词：设备齐全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详细描述：客房内设施齐全，包括电视、空调、宽带网络等，满足客人基本需求。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总结词：定期维护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总结词：更新升级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详细描述：根据客户需求和市场变化，及时更新和升级客房设施，提高客人满意度。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详细描述：设施定期进行检查、维护，确保设备正常运行，延长使用寿命。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总结词：积极反馈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详细描述：大部分客人对客房设施使用表示满意，对设施的维护和更新给予肯定。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总结词：改进建议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详细描述：部分客人提出改进建议，如增加免费WiFi速度、改善隔音效果等，为酒店改进提供参考。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总结词：客户满意度调查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详细描述：酒店定期进行客户满意度调查，收集客户对客房设施的意见和建议，为提升服务提供依据。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客户设施使用反馈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https://d.book118.com/845131323200011121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2024-09-24T14:01:52.006</cp:lastPrinted>
  <dcterms:created xsi:type="dcterms:W3CDTF">2024-09-24T06:01:52Z</dcterms:created>
  <dcterms:modified xsi:type="dcterms:W3CDTF">2024-09-24T06:01:54Z</dcterms:modified>
</cp:coreProperties>
</file>