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38538-76B6-4AE6-9DD4-04B85545D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51F5C-FEAF-4478-B310-CD832A432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C61C1-7134-472C-BBA3-07915E04A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6C2EBF-A488-4883-9C69-5085398F9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08BFDE-4846-477D-816A-C4CB25DEB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13FD44-0D8C-48ED-96AA-0BAA53DD1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B17C2F-B080-416B-A337-14DF7B131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39190-0A72-4367-9F9B-E140DDF94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B83566-698B-4D96-B85E-015F2D358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23063-F475-4D1A-BC38-F664045FE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2C20C-2DB8-4BA4-B1B8-1A4424A3A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13133401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计算机应用基础讲义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计算机系统组成及工作原理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操作系统基础与应用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办公软件应用技能提升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网络通信与互联网应用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数据库技术基础与应用实例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编程开发入门与实战演练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人工智能技术在计算机应用中的探索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计算机概述与发展历程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计算机是一种能够按照程序运行，自动、高速处理数据的电子设备。根据使用目的和规模，计算机可分为超级计算机、大型计算机、小型计算机、工作站和微型计算机。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是一种能够存储、处理和传输数据的电子设备，具有高效的信息处理能力。根据其用途、性能和规模，计算机有多种分类方式。按照规模和应用领域，计算机可分为通用计算机和专用计算机；按照处理方式，计算机可分为模拟计算机和数字计算机；按照使用目的，计算机可分为超级计算机、大型计算机、小型计算机、工作站和微型计算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计算机的发展经历了四个阶段，即电子管、晶体管、集成电路和超大规模集成电路阶段。未来计算机的发展趋势包括量子计算、生物计算和光计算等。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20世纪40年代第一台电子管计算机诞生以来，计算机的发展已经历了四个阶段，即电子管、晶体管、集成电路和超大规模集成电路阶段。随着科技的进步，计算机的性能不断提高，体积不断缩小，成本逐渐降低。未来，随着量子计算、生物计算和光计算等新型计算技术的发展，计算机的性能将得到进一步提升，应用领域也将更加广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计算机发展历程及趋势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总结词：摩尔定律是指集成电路上的晶体管数量每18个月翻一倍，是计算机硬件技术发展的一个重要规律。硬件技术的更新换代不断加快，推动了计算机性能的持续提升。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摩尔定律是由英特尔创始人戈登·摩尔在1965年提出的，指的是集成电路上的晶体管数量每18个月翻一倍。这一规律揭示了计算机硬件技术发展的速度之快。随着晶体管尺寸的不断缩小，集成电路上的晶体管数量越来越多，计算机的性能也越来越强大。硬件技术的更新换代不断加快，从大型机到小型机、个人电脑再到智能手机和平板电脑，各种新型硬件设备层出不穷。这些硬件技术的更新换代推动了计算机性能的持续提升，也使得计算机在各个领域得到广泛应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摩尔定律与硬件技术更新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计算机系统组成及工作原理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500" r="7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负责执行计算机程序中的指令，控制计算机各部分协调工作。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中央处理器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用于存储数据和程序，包括内存储器和外存储器。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如键盘、鼠标、显示器、打印机等，用于输入输出数据。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输入输出设备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连接各部件，实现数据传输。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总线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硬件系统组成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操作系统、编译程序等，用于管理计算机资源、控制程序执行。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系统软件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办公软件、图像处理软件等，满足用户特定需求。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应用软件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用于编写软件程序的工具，如C、Java等。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软件系统组成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二进制数制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计算机内部采用二进制数制进行运算和存储。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指令执行过程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取指令、解码、执行指令、存储结果等步骤。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存储程序原理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将程序和数据以二进制形式存储在存储器中，通过指令进行读取和执行。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工作原理简介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操作系统基础与应用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Windows操作系统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由微软公司开发，广泛应用于个人电脑和移动设备。具有直观的用户界面和丰富的应用程序支持，适合家庭和办公环境使用。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macOS操作系统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由苹果公司开发，主要用于苹果电脑。具有独特的用户界面和强大的多媒体处理能力，适合创意工作者和设计人员使用。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Linux操作系统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开源的操作系统，广泛应用于服务器、嵌入式设备和桌面环境。具有强大的定制性和稳定性，适合技术爱好者和专业人士使用。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iOS操作系统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由苹果公司开发的移动操作系统，主要用于iPhone和iPad。具有简洁的用户界面和丰富的应用程序支持，适合移动设备使用。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Android操作系统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由谷歌公司开发的移动操作系统，广泛应用于各种品牌的手机和平板电脑。具有高度的可定制性和丰富的应用程序支持，适合各种用户需求。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常见操作系统类型及特点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628" b="462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掌握如何正常启动和关闭Windows操作系统，以及在系统出现故障时进行重启的方法。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启动与关闭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桌面操作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常用软件应用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熟悉Windows操作系统的桌面环境，包括图标、任务栏、开始菜单等基本元素的操作。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掌握Windows操作系统的文件管理功能，包括创建、删除、移动、重命名文件和文件夹等操作。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了解如何安装、卸载和运行Windows操作系统中的常用软件，如浏览器、办公软件等。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Windows操作系统基本操作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Linux操作系统基本操作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命令行界面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熟悉Linux操作系统的命令行界面，包括常用命令和文件路径的使用。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软件安装与卸载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了解如何安装、卸载和管理Linux操作系统中的软件包。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文件管理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掌握Linux操作系统的文件管理功能，包括文件的创建、删除、移动、重命名等操作。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系统配置与维护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熟悉Linux操作系统的系统配置和维护工具，如系统更新、用户管理、网络配置等。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办公软件应用技能提升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掌握字体、字号、字色的设置方法，以及加粗、斜体、下划线等格式设置。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了解如何插入图片、表格、超链接等元素，丰富文档内容。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总结词：掌握Word的基本操作，包括文字输入、格式设置、段落调整等。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学习如何在Word中输入文本，包括中英文、数字、标点等。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学习如何调整段落间距、行距、对齐方式等，以使文档更加美观易读。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Word文字处理技巧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总结词：掌握Excel的基本操作，包括数据输入、公式计算、图表制作等。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学习如何在Excel中创建工作表，输入不同类型的数据。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掌握单元格的引用方式，了解相对引用和绝对引用的区别。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学习使用公式和函数进行数据计算、筛选、排序等操作。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了解如何创建图表，如柱状图、折线图、饼图等，以直观展示数据。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Excel电子表格处理技巧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V="1">
            <a:off x="6809988" y="3084536"/>
            <a:ext cx="1552602" cy="211102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9085628" y="400267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7211507" y="1101490"/>
            <a:ext cx="2257425" cy="118863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学习如何在PowerPoint中创建幻灯片，添加文字、图片、视频等元素。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55968" y="2436186"/>
            <a:ext cx="2257425" cy="1138879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掌握幻灯片的布局和设计原则，提高演示文稿的美观度和易用性。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939120" y="3744415"/>
            <a:ext cx="2257425" cy="116639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学习如何设置幻灯片的切换方式和动画效果，增强演示的生动性和吸引力。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271740" y="5067174"/>
            <a:ext cx="2257425" cy="120495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了解如何进行幻灯片的放映和录制，以便更好地展示和分享演示内容。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4842" y="1594651"/>
            <a:ext cx="2257425" cy="13909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总结词：掌握PowerPoint的基本操作，包括幻灯片制作、动画效果设置等。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94842" y="4060187"/>
            <a:ext cx="2257425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PowerPoint演示文稿制作技巧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网络通信与互联网应用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https://d.book118.com/845131334012011112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2024-09-18T03:17:52.901</cp:lastPrinted>
  <dcterms:created xsi:type="dcterms:W3CDTF">2024-09-17T19:17:52Z</dcterms:created>
  <dcterms:modified xsi:type="dcterms:W3CDTF">2024-09-17T19:17:55Z</dcterms:modified>
</cp:coreProperties>
</file>