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A415B-7D93-4A88-9DFF-F92FA7E05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5523E-24B3-49C4-8602-F1074F627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BF172-904D-4393-99FC-8EA96E6CC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593B7-D068-47DB-B526-ABD843C0E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CAB1B4-3DF9-4ADF-87A7-3EE7FEF85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78FF9A-09A2-4F08-B937-28DBA200E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B655D8-1EEB-4887-80C0-19400FB56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C20E08-2F7B-4B75-B6E3-472600946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52FDEE-63F7-4357-A8DE-B28254547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5D95D-3989-4C93-A17D-EEE03F355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88305-C47A-446A-B4B8-F8E89FDF3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13200410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培养高效经理人的管理技巧与领导能力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高效经理人的角色定位与职责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管理技巧提升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领导力发展与塑造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团队协作与激励策略部署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目标设定、执行及评估改进过程剖析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情绪管理和压力应对策略分享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高效经理人的角色定位与职责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310" b="19310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高效经理人需要具备领导才能，能够带领团队朝着共同的目标前进，并激发团队成员的积极性和创造力。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决策者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在复杂多变的市场环境中，高效经理人需要具备敏锐的洞察力和果断的决策能力，以便在关键时刻做出正确的决策。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协调者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高效经理人需要善于协调各方利益和关系，促进团队协作，确保项目的顺利进行。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制定战略计划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高效经理人需要制定明确的战略计划，包括目标设定、资源分配和风险评估等，以确保团队的工作方向与组织整体战略保持一致。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负责组建、培训和发展团队，提高团队成员的工作效率和绩效，营造良好的工作氛围。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沟通与协调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与上级、下属和其他部门保持密切沟通，确保信息的畅通和工作的顺利进行。同时，协调各方资源，解决工作中遇到的问题和挑战。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具备强烈的领导意愿和领导能力，能够带领团队克服困难，实现目标。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决策力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能够在复杂多变的环境中迅速做出决策，并承担决策带来的责任。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沟通协调能力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善于倾听、理解和表达，能够有效地与团队成员和其他利益相关者进行沟通。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具备创新思维和创新能力，能够不断推动团队和组织的进步和发展。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成功经理人特质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管理技巧提升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善于倾听员工的意见和建议，理解他们的需求和关注点，是建立良好沟通的基础。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208" r="17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00" r="146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能够用简洁明了的语言传达自己的想法和要求，避免模糊不清的表述。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建立及时、准确的反馈机制，让员工了解自己的工作表现和需要改进的地方。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合理规划工作时间，设定优先级，确保重要任务得到优先处理。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24" r="1252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养成今日事今日毕的习惯，及时处理工作任务，避免拖延导致的效率低下。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避免拖延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合理分配时间资源，将时间用于最有价值的工作上，提高工作效率。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时间分配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526" b="45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决策能力优化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分析问题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对问题进行深入分析，了解问题的本质和影响因素，为制定决策提供依据。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制定方案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根据分析结果，制定多个可行的解决方案，并对每个方案进行评估和比较。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果断决策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在权衡利弊后，果断做出决策，并承担相应的责任和后果。同时，要善于从决策中学习和总结经验教训，不断提高自己的决策能力。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领导力发展与塑造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678" b="2067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领导力是高效经理人必备的核心能力，对于提高团队绩效、推动组织变革、应对复杂环境具有重要意义。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领导力是一种影响他人、激发团队潜能、实现共同目标的能力。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领导力概念及重要性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设定明确、具有挑战性的目标，通过奖励和认可机制激发团队成员的积极性和创造力。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目标设定与激励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赋予团队成员适当的权力和责任，信任并支持他们的决策和行动，激发他们的自主性和创新精神。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授权与信任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提供持续的培训和发展机会，帮助团队成员提升技能和能力，增强他们的自信心和归属感。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激发团队潜能方法论述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https://d.book118.com/845132004103011034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2024-08-29T16:17:15.950</cp:lastPrinted>
  <dcterms:created xsi:type="dcterms:W3CDTF">2024-08-29T08:17:15Z</dcterms:created>
  <dcterms:modified xsi:type="dcterms:W3CDTF">2024-08-29T08:17:18Z</dcterms:modified>
</cp:coreProperties>
</file>