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1C0147-F13C-4E60-935E-F1DDF2E22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59690F-A843-495F-9C15-2DD537E70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0B515F-D173-49B4-90B2-D9D45DF26C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DFE4A1-210E-40CF-ACE4-3499C97BF3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9605EA-84BB-4707-980A-0BC0C873C6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BF2EB5-EE7D-4FB8-9144-B7B72726A6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72C540-DD90-48CA-9C99-6F57EA9CF7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510A4B-5770-4B4D-9CFF-0F6C149B5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CEF158-1FA4-40C9-8FF7-AE91158DC9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B6CBB0-01A3-46E6-B0AC-24F66FDDB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ABC367-CD0F-4C1E-881E-5DA09CBCC2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13213010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互联网金融课件</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互联网金融概述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互联网金融平台类型与运营模式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互联网金融产品与服务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互联网金融风险识别与防范策略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监管政策解读与行业发展趋势预测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总结回顾与拓展延伸</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互联网金融概述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互联网金融是指利用互联网技术和移动通信技术等一系列现代信息科技技术实现资金融通的一种新兴金融模式。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经历了网上银行、第三方支付、P2P网贷、大数据金融、众筹、信息化金融机构、互联网金融门户等发展阶段。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成本低、效率高、覆盖广、发展快、管理弱、风险大。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具有便捷性、实时性、高效性、普惠性等优点，可以弥补传统金融服务的不足，提高金融服务的覆盖率和可得性。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主要特点与优势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优势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主要特点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互联网金融行业在经历了一段时期的快速发展后，目前正处于规范发展阶段。监管部门加强了对行业的监管力度，行业内部的合规意识和风险管理水平也在不断提高。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技术的不断进步和应用场景的不断拓展，互联网金融行业将继续保持快速发展的势头。未来，行业将更加注重技术创新和业务创新，推动金融与科技的深度融合，为实体经济提供更加优质、高效的金融服务。同时，监管部门也将继续加强对行业的监管力度，推动行业健康、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前景展望</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行业现状及前景展望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互联网金融平台类型与运营模式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风险控制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采取多种手段对借款人进行信用评估，如征信数据、社交网络分析等，降低违约风险。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平台功能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连接借款人和投资人，实现直接借贷交易。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运营模式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通过线上信息展示、风险评估、资金撮合等方式，为借贷双方提供中介服务。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P2P网络借贷平台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00" r="1600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平台功能</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为创意、创业项目或公益活动筹集资金。</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运营模式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通过展示项目创意和计划，吸引公众投资者支持，实现项目资金的筹集。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类型多样</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包括产品众筹、股权众筹、公益众筹等。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众筹融资平台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为电子商务交易提供支付解决方案。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平台功能</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通过与银行合作，为消费者和商家提供线上支付、转账、结算等服务。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运营模式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应用大数据、人工智能等技术提升支付安全和用户体验。</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技术创新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第三方支付平台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833" r="1583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通过互联网技术实现保险产品的线上销售、理赔等服务。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互联网保险</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提供线上证券交易、投资咨询等服务。</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互联网证券</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实现基金产品的线上销售、赎回等操作。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互联网基金销售</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应用区块链、数字货币等前沿技术，推动金融行业的创新发展。</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金融科技创新平台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其他创新型金融平台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互联网金融产品与服务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利用互联网技术实现货币市场的高效运作，提供高流动性、低风险的理财服务。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互联网货币基金</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个人对个人（Peer-to-Peer）的借贷模式，通过互联网平台实现资金供求双方的直接对接。</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P2P网贷理财</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在线提供证券交易、投资咨询等服务，降低投资门槛，提高投资便利性。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互联网证券理财</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理财产品及服务创新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消费金融贷款</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针对个人消费需求的贷款产品，如分期购物、信用卡贷款等。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小微企业贷款</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利用大数据、云计算等技术手段，为小微企业提供快速、便捷的融资服务。</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P2P网贷贷款</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通过互联网平台实现个人或企业之间的借贷交易，提高融资效率。</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972" r="11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贷款产品及服务创新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互联网保险销售</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通过在线平台销售各类保险产品，提供便捷、快速的保险购买体验。</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保险产品创新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基于互联网技术和大数据分析，开发个性化、场景化的保险产品。</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保险服务创新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利用互联网手段提供线上理赔、智能客服等高效、便捷的保险服务。</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保险产品及服务创新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虚拟货币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基于区块链技术的数字货币，具有去中心化、匿名性等特点，可用于在线支付和交易。</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金融科技服务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为金融机构提供技术支持和创新解决方案，推动金融行业的数字化转型和升级。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第三方支付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独立于银行和商户的支付平台，为消费者提供多种支付方式及转账服务。</a:t>
            </a:r>
          </a:p>
        </p:txBody>
      </p:sp>
      <p:pic>
        <p:nvPicPr>
          <p:cNvPr id="10" name="Picture 10"/>
          <p:cNvPicPr>
            <a:picLocks noChangeAspect="1"/>
          </p:cNvPicPr>
          <p:nvPr/>
        </p:nvPicPr>
        <p:blipFill>
          <a:blip r:embed="rId2"/>
          <a:srcRect l="15667" r="15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其他相关产品与服务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https://d.book118.com/845132130100011121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2024-09-24T03:45:54.171</cp:lastPrinted>
  <dcterms:created xsi:type="dcterms:W3CDTF">2024-09-23T19:45:54Z</dcterms:created>
  <dcterms:modified xsi:type="dcterms:W3CDTF">2024-09-23T19:45:56Z</dcterms:modified>
</cp:coreProperties>
</file>