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0DA410-C682-46F1-88B4-53F541C56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4C607A-CE6C-4199-AD62-F4B4B0E7E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30F88E-28C3-484F-9353-B23AF6ADE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75439D-0031-424C-B3B2-F18AF76DA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86E069-ECC4-4889-A0DE-4F39B3417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A53AA1-50CF-461C-8B80-76B76C274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5F3A53-7D27-4D79-8781-342738E20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7A8C7B-829D-4E60-85BB-DDCBDE5F2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201FC6-DA74-451F-9E29-CC27A208F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9FE3CE-81FC-43CB-9C8D-305AB3A4B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ED83AE-5C85-4E13-802F-A081DC641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132324120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多重耐药病人的护理\n## 1.多重耐药病人的定义与现状\n### 1.1多重耐药病人的定义及成因\n### 1.2全球多重耐药病人的现状与趋势\n### 1.3多重耐药病人对医疗体系的挑战\n## 2.多重耐药病人的护理原则与方法\n### 2.1多重耐药病人的护理原则\n### 2.2多重耐药病人的护理方法\n### 2.3多重耐药病人的心理护理与关怀\n## 3.多重耐药病人的感染控制与隔离措施\n### 3.1多重耐药病人的感染控制原则\n### 3.2多重耐药病人的隔离措施\n### 3.3多重耐药病人的环境清洁与消毒\n## 4.多重耐药病人的药物治疗与监测\n### 4.1多重耐药病人的药物选择与调整\n### 4.2多重耐药病人的药物剂量与给药途径\n### 4.3多重耐药病人的药物疗效与不良反应监测\n## 5.多重耐药病人的营养支持与康复\n### 5.1多重耐药病人的营养需求与评估\n### 5.2多重耐药病人的营养支持与护理\n### 5.3多重耐药病人的康复训练与指导\n## 6.多重耐药病人的护理团队协作与沟通\n### 6.1多重耐药病人的护理团队协作模式\n### 6.2多重耐药病人的护理信息沟通与共享\n### 6.3多重耐药病人的护理质量监控与持续改进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多重耐药病人的护理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多重耐药病人的定义与现状</a:t>
            </a:r>
            <a:endParaRPr/>
          </a:p>
        </p:txBody>
      </p:sp>
      <p:sp>
        <p:nvSpPr>
          <p:cNvPr id="12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多重耐药病人定义</a:t>
                </a:r>
                <a:endParaRPr/>
              </a:p>
            </p:txBody>
          </p:sp>
          <p:sp>
            <p:nvSpPr>
              <p:cNvPr id="21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多种抗生素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同时耐药的病人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三类以上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抗生素耐药的病人</a:t>
                </a:r>
                <a:endParaRPr/>
              </a:p>
            </p:txBody>
          </p:sp>
          <p:sp>
            <p:nvSpPr>
              <p:cNvPr id="21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成因</a:t>
                </a:r>
                <a:endParaRPr/>
              </a:p>
            </p:txBody>
          </p:sp>
          <p:sp>
            <p:nvSpPr>
              <p:cNvPr id="22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抗生素的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过度使用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滥用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抗生素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选择压力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导致耐药性传播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病人的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影响耐药性产生</a:t>
                </a:r>
                <a:endParaRPr/>
              </a:p>
            </p:txBody>
          </p:sp>
          <p:sp>
            <p:nvSpPr>
              <p:cNvPr id="22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多重耐药病人的定义及成因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全球多重耐药病人的现状与趋势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全球现状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多重耐药病人的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比例逐年上升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抗生素耐药性问题已成为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全球公共卫生危机</a:t>
                </a:r>
                <a:endParaRPr/>
              </a:p>
            </p:txBody>
          </p:sp>
          <p:pic>
            <p:nvPicPr>
              <p:cNvPr id="2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趋势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耐药菌株的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传播速度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耐药菌株的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种类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多重耐药病人的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治疗难度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病死率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4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45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4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治疗资源紧张</a:t>
                </a:r>
                <a:endParaRPr/>
              </a:p>
            </p:txBody>
          </p:sp>
          <p:sp>
            <p:nvSpPr>
              <p:cNvPr id="24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多重耐药病人的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治疗费用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医院需要投入更多资源来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预防和控制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耐药菌传播</a:t>
                </a:r>
                <a:endParaRPr/>
              </a:p>
            </p:txBody>
          </p:sp>
        </p:grpSp>
        <p:grpSp>
          <p:nvGrpSpPr>
            <p:cNvPr id="248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4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治疗效果下降</a:t>
                </a:r>
                <a:endParaRPr/>
              </a:p>
            </p:txBody>
          </p:sp>
          <p:sp>
            <p:nvSpPr>
              <p:cNvPr id="25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多重耐药病人的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治愈率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病死率上升，影响医疗质量和病人满意度</a:t>
                </a:r>
                <a:endParaRPr/>
              </a:p>
            </p:txBody>
          </p:sp>
        </p:grpSp>
        <p:grpSp>
          <p:nvGrpSpPr>
            <p:cNvPr id="251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5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抗生素研发滞后</a:t>
                </a:r>
                <a:endParaRPr/>
              </a:p>
            </p:txBody>
          </p:sp>
          <p:sp>
            <p:nvSpPr>
              <p:cNvPr id="25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新抗生素研发速度远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跟不上耐药性发展的速度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现有抗生素无法满足临床治疗需求，导致治疗难度加大</a:t>
                </a:r>
                <a:endParaRPr/>
              </a:p>
            </p:txBody>
          </p:sp>
        </p:grpSp>
      </p:grpSp>
      <p:pic>
        <p:nvPicPr>
          <p:cNvPr id="254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多重耐药病人对医疗体系的挑战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56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7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8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0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多重耐药病人的护理原则与方法</a:t>
            </a:r>
            <a:endParaRPr/>
          </a:p>
        </p:txBody>
      </p:sp>
      <p:sp>
        <p:nvSpPr>
          <p:cNvPr id="261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3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6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65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6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严格隔离措施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将多重耐药病人与其他病人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隔离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隔离病房要具备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空气消毒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净化设备</a:t>
                </a:r>
                <a:endParaRPr/>
              </a:p>
            </p:txBody>
          </p:sp>
          <p:sp>
            <p:nvSpPr>
              <p:cNvPr id="268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9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7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合理使用抗生素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根据病人病情和耐药情况选择合适的抗生素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按照医嘱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足量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足疗程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使用抗生素</a:t>
                </a:r>
                <a:endParaRPr/>
              </a:p>
            </p:txBody>
          </p:sp>
          <p:sp>
            <p:nvSpPr>
              <p:cNvPr id="272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3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7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加强护理措施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定期评估病人的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生命体征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病情变化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全面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的护理服务</a:t>
                </a:r>
                <a:endParaRPr/>
              </a:p>
            </p:txBody>
          </p:sp>
          <p:sp>
            <p:nvSpPr>
              <p:cNvPr id="276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多重耐药病人的护理原则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80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8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一般护理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保持病人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床单整洁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减少感染源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定期为病人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更换衣物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床上用品</a:t>
                </a:r>
                <a:endParaRPr/>
              </a:p>
            </p:txBody>
          </p:sp>
          <p:pic>
            <p:nvPicPr>
              <p:cNvPr id="28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8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8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口腔护理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定期为病人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漱口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，保持口腔清洁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注意观察口腔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黏膜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舌苔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变化</a:t>
                </a:r>
                <a:endParaRPr/>
              </a:p>
            </p:txBody>
          </p:sp>
          <p:pic>
            <p:nvPicPr>
              <p:cNvPr id="28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9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9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皮肤护理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保持病人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皮肤清洁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，避免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摩擦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注意观察皮肤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破损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迹象</a:t>
                </a:r>
                <a:endParaRPr/>
              </a:p>
            </p:txBody>
          </p:sp>
          <p:pic>
            <p:nvPicPr>
              <p:cNvPr id="29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多重耐药病人的护理方法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多重耐药病人的心理护理与关怀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了解病人的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心理需求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担忧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心理支持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，减轻病人心理负担</a:t>
                </a:r>
                <a:endParaRPr/>
              </a:p>
            </p:txBody>
          </p:sp>
          <p:pic>
            <p:nvPicPr>
              <p:cNvPr id="3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关怀措施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关注病人的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生活习惯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饮食需求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的关怀和服务，提高病人满意度</a:t>
                </a:r>
                <a:endParaRPr/>
              </a:p>
            </p:txBody>
          </p:sp>
          <p:pic>
            <p:nvPicPr>
              <p:cNvPr id="3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多重耐药病人的感染控制与隔离措施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遵循感染控制规范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了解多重耐药病人的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感染途径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传播方式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遵循医院的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感染控制制度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操作规程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落实防护措施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佩戴口罩、手套、防护服等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防护用品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手卫生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培训，保持手部清洁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多重耐药病人的感染控制原则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多重耐药病人的隔离措施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单间隔离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为多重耐药病人安排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独立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的病房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限制病人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活动范围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，减少交叉感染风险</a:t>
                </a:r>
                <a:endParaRPr/>
              </a:p>
            </p:txBody>
          </p:sp>
          <p:pic>
            <p:nvPicPr>
              <p:cNvPr id="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隔离标识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在病房门口设置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隔离标识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提醒医务人员注意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消毒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措施</a:t>
                </a:r>
                <a:endParaRPr/>
              </a:p>
            </p:txBody>
          </p:sp>
          <p:pic>
            <p:nvPicPr>
              <p:cNvPr id="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清洁消毒</a:t>
                </a:r>
                <a:endParaRPr/>
              </a:p>
            </p:txBody>
          </p:sp>
          <p:sp>
            <p:nvSpPr>
              <p:cNvPr id="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保持病房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环境整洁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，定期进行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清洁消毒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对病人使用过的物品进行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严格消毒</a:t>
                </a:r>
                <a:endParaRPr/>
              </a:p>
            </p:txBody>
          </p:sp>
          <p:sp>
            <p:nvSpPr>
              <p:cNvPr id="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垃圾处理</a:t>
                </a:r>
                <a:endParaRPr/>
              </a:p>
            </p:txBody>
          </p:sp>
          <p:sp>
            <p:nvSpPr>
              <p:cNvPr id="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专用垃圾袋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收集病人废弃物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医疗废物处理规定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进行废物处理</a:t>
                </a:r>
                <a:endParaRPr/>
              </a:p>
            </p:txBody>
          </p:sp>
          <p:sp>
            <p:nvSpPr>
              <p:cNvPr id="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多重耐药病人的环境清洁与消毒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https://d.book118.com/845132324120011111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多重耐药病人的护理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2024-09-17T01:45:43.656</cp:lastPrinted>
  <dcterms:created xsi:type="dcterms:W3CDTF">2024-09-16T17:45:43Z</dcterms:created>
  <dcterms:modified xsi:type="dcterms:W3CDTF">2024-09-16T17:45:45Z</dcterms:modified>
</cp:coreProperties>
</file>