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58EA2-0866-46EC-A862-99A0146B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9C46B-8344-4877-A61C-544C8EC81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A8780-1DFF-44D2-A06B-1B7E703A7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369A1-E4B1-4822-9406-9CDED857E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33AEF-44A0-488C-B489-96596E76A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14E51-430E-4A97-A687-1310419E5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318B44-1E75-4949-8355-7C88EC733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9CB37-6702-484F-88FE-A612438C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47FF6-CDB8-41D6-BD52-33C5A0205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96FB5-2694-4EC5-B1E9-52219659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706EB-7278-4777-B491-A503A1B9B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4100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销售商务助理年度工作总结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商务助理工作完成情况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个人能力提升与团队协作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对公司发展的建议与展望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下一年度工作计划与目标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本年度，市场竞争日益激烈，为销售商务助理工作带来更大挑战。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公司内部调整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公司进行了内部组织架构调整，对销售商务助理的职能提出更高要求。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随着市场发展和客户认知提高，客户需求更加多元化和个性化。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通过优化客户服务流程，提升客户满意度，实现客户忠诚度的提高。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000" r="12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25" r="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积极寻找和开发新的销售渠道，提高公司产品市场占有率。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协助销售团队完成年度销售目标，实现公司业绩稳步增长。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销售目标达成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梳理工作经验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通过年度工作总结，梳理销售商务助理工作中的经验和教训。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明确工作方向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总结过去一年的工作成果和不足，为下一年度制定更明确的工作方向。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通过总结，发现工作中存在的问题和不足，提出改进措施，提高工作效率。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商务助理工作完成情况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定期收集、整理销售数据，为销售团队提供决策支持。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协助组织销售会议，确保会议顺利进行并达到预期效果。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销售会议组织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及时跟进销售订单状态，确保订单按时交付客户。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销售订单跟进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协助销售团队情况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报价单制作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根据客户需求制作报价单，确保报价信息准确无误。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负责合同归档、整理及查询，确保合同信息安全、便捷。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商务信函撰写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协助撰写商务信函，提高公司与客户之间的沟通效率。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商务文件处理情况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及时解答客户咨询，提升客户满意度。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客户咨询处理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定期对重要客户进行回访，了解客户需求及反馈，为公司改进产品和服务提供参考。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协助组织客户活动，增进公司与客户的互动与合作。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客户活动组织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个人能力提升与团队协作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销售技能提升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掌握了多种销售技巧和策略，如SPIN销售法、顾问式销售等，提高了销售转化率。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商务礼仪培训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参加了商务礼仪培训，提升了在商务场合的形象和素养。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深入学习公司产品知识，从功能、优势到应用场景，提升了对产品的理解和熟悉度。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积极参与跨部门项目，与不同部门同事协同合作，共同推进项目进展。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与团队成员保持密切沟通，及时反馈工作进展和问题，提高了工作效率。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学会了倾听和同理心，能更好地理解客户需求，提供有针对性的解决方案。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沟通协作能力提高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https://d.book118.com/845134100213011040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2024-08-31T18:24:26.790</cp:lastPrinted>
  <dcterms:created xsi:type="dcterms:W3CDTF">2024-08-31T10:24:26Z</dcterms:created>
  <dcterms:modified xsi:type="dcterms:W3CDTF">2024-08-31T10:24:29Z</dcterms:modified>
</cp:coreProperties>
</file>