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5107F-870E-497C-A34C-D0E1E589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ABF22-3CF0-45E3-B8E3-C59BEF0C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DE4D2-9291-4535-BECA-D7BA324AE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8E254-8943-4B8D-9B2F-8B16A990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DD6B3-4929-45DF-A3B7-63C14169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FCE58-41E5-4D1C-92D0-6D029912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51CF2-FDC1-484B-AD0A-49964BBE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95116-7A66-4805-A396-143448E45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2B1B7-3BA7-4995-AFAA-115A13D5F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D85FB-C2CA-4631-A6E9-9256D966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66835-3572-4EEA-8D64-4174DCEA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4100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生产工艺风险评估-HACPP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危害分析与关键控制点（HACCP）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HACCP（危害分析和关键控制点）体系是一种预防性的食品安全控制体系，旨在识别、评估和控制食品生产过程中的潜在危害，以确保食品的安全性。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满足法规要求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许多国家和地区都要求食品生产企业实施HACCP体系，以确保其生产的食品符合安全标准。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提升消费者信心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通过实施HACCP体系，企业可以向消费者证明其生产的食品是安全的，从而提升消费者对产品的信心。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生产加工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储存和运输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最终产品检验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评估原料供应商的质量保证能力，确保原料的安全性。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分析生产过程中的潜在危害，并确定关键控制点（CCPs）以监控和控制这些危害。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评估储存和运输条件对食品安全的影响，并采取必要的控制措施。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对最终产品进行检验，以确保其符合安全和质量标准。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原料接收与储存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加工处理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成品包装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储存与运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关键控制点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原料质量控制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包装材料的选择和卫生控制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加工过程中的温度、时间控制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成品检验和储存条件控制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原料污染：如微生物、化学污染物等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加工过程中的交叉污染：不同产品间的污染、人员操作不当等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包装材料的不合格：如破损、不洁净等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储存和运输过程中的变质：如温度波动、湿度变化等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危害分析与关键控制点（HACCP）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50" b="675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包括细菌、病毒、寄生虫等微生物污染，可能导致食品中毒和疾病传播。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涉及农药残留、重金属超标、添加剂不当使用等，可能对人体健康造成长期或急性危害。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指食品中混入的异物，如玻璃、金属碎片等，可能对消费者造成伤害。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根据历史数据、生产环境、原料来源等因素，评估危害发生的概率。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预测危害一旦发生，可能对消费者健康造成的影响程度，包括轻微不适、严重疾病甚至死亡等。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综合危害发生的可能性和严重性，对潜在风险进行等级划分，以便优先处理高风险项。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危害发生的可能性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危害的严重性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原料接收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加工过程监控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产品检验与储存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关键控制点确定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针对加工过程中的关键步骤，如加热、冷却、搅拌等，设立监控点，确保工艺参数在安全范围内。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在产品出厂前进行严格的检验，确保产品质量符合标准；同时，对储存环境进行监控，防止产品在储存过程中受到污染或变质。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确保原料质量符合标准，防止受污染或变质的原料进入生产环节。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https://d.book118.com/845141004210011104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2024-09-14T08:02:10.621</cp:lastPrinted>
  <dcterms:created xsi:type="dcterms:W3CDTF">2024-09-14T00:02:10Z</dcterms:created>
  <dcterms:modified xsi:type="dcterms:W3CDTF">2024-09-14T00:02:12Z</dcterms:modified>
</cp:coreProperties>
</file>