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7D19231-B993-415E-81E8-A65A638B39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B7C0A8E-AFC7-452B-AB08-57BE93C671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5DDBAD5-D26E-4516-94EE-4F09C09BA8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F024183-3FBB-4D1C-ACCC-FACC592725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E250823-0BEA-448F-912B-2B83B065A8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84E81C3-952F-48CD-A76F-79243A7E4B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FC88F35-0ADF-4464-95EF-DDA3F3452B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6E7B209-C8E7-4AD5-A0C5-1B24EA7919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097D495-D5F7-42DF-B004-96BBF83907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E7094FE-2541-48FF-AAF6-ABA50409EB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02CFFFC-95F7-4D3D-B749-BDCB5651B4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12.jpeg" /><Relationship Id="rId6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0.jpeg" /><Relationship Id="rId4" Type="http://schemas.openxmlformats.org/officeDocument/2006/relationships/image" Target="../media/image21.jpeg" /><Relationship Id="rId5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45142202211011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068855" y="4173441"/>
            <a:ext cx="20593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18683" y="4173441"/>
            <a:ext cx="27451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42648" y="1870418"/>
            <a:ext cx="6503541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人才管理实践培训教材领导力提升实践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699635" y="353186"/>
            <a:ext cx="2792730" cy="97726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9269" y="1632546"/>
            <a:ext cx="7173462" cy="414029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领导力概述与重要性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领导力理论基础与模型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自我认知与情绪管理技巧提升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沟通技巧与团队协作能力提升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699635" y="353186"/>
            <a:ext cx="2792730" cy="97726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9269" y="1632546"/>
            <a:ext cx="7173462" cy="414029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目标设定与激励员工方法探讨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变革管理与创新思维能力培养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总结回顾与未来发展趋势预测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领导力概述与重要性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0365" r="30365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9056" r="2905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365" r="30365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领导力是一种影响力，能够激励和引导团队成员实现共同目标的能力。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领导力定义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包括目标设定、决策能力、沟通能力、团队协作和激励能力等。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领导力核心要素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领导力定义及核心要素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3789" b="13789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具备诚实、自信、责任心、同理心和适应性等特质。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展现出积极倾听、有效沟通、公正决策、鼓励创新和关注员工福利等行为。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优秀领导者特质与行为表现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优秀领导者行为表现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优秀领导者特质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引领组织变革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提升员工绩效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构建组织文化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促进团队协作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领导力在组织发展中作用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16598" r="16598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t="116" b="116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t="116" b="116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t="116" b="116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领导者通过引导和推动组织变革，帮助组织适应不断变化的市场环境。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通过设定明确目标、提供反馈和激励措施，领导者能够提升员工的工作绩效。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领导者在塑造组织文化方面发挥关键作用，通过自身行为和言论传达组织价值观和使命。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领导者能够协调不同团队成员之间的合作，确保团队高效运转并实现共同目标。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领导力理论基础与模型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情境领导理论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该理论强调领导者应根据被领导者和环境的具体情况，灵活采用不同的领导风格。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应用实例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在实际工作中，领导者可以通过评估下属的能力和意愿，选择合适的领导风格，如指导型、支持型、参与型或授权型。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1015" r="11015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情境领导理论及应用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该理论认为领导者通过激发员工的内在动机，推动组织变革和创新。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变革型领导理论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领导者可以通过建立愿景、传递信念、提供支持和培养员工能力等方式，实施变革型领导。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实践方法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变革型领导理论及实践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3000" r="23000"/>
          <a:stretch>
            <a:fillRect/>
          </a:stretch>
        </p:blipFill>
        <p:spPr>
          <a:xfrm>
            <a:off x="740688" y="1168478"/>
            <a:ext cx="3679823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服务型领导理念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该理念强调领导者应以服务员工和组织为宗旨，关注员工需求和发展。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推广措施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组织可以通过培训、宣传和实践等方式，推广服务型领导理念，提高领导者的服务意识和能力。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服务型领导理念推广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自我认知与情绪管理技巧提升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通过反思和自我观察，了解自己的价值观、技能、兴趣和优势。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自我评估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寻求反馈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持续学习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从同事、上级和下属处获取关于自己工作表现和人际交往能力的反馈。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针对自身不足，制定学习计划并付诸实践，不断提升个人能力。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自我认知：了解自身优势和不足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了解自己的情绪变化，学会识别各种情绪及其影响。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1353" b="11353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6750" r="16750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识别情绪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运用深呼吸、冥想等方法，平复情绪，保持冷静。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调节情绪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在情绪稳定的基础上，运用逻辑思维和批判性思维，对问题进行分析和判断。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理性思考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情绪管理：保持冷静和理性思考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03259" y="1394815"/>
            <a:ext cx="5242560" cy="219456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303259" y="3911005"/>
            <a:ext cx="5242560" cy="2194560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15856" y="3911005"/>
            <a:ext cx="5242560" cy="219456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15856" y="1378942"/>
            <a:ext cx="5242560" cy="2194560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6703007" y="412637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寻求支持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703007" y="470528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与同事、朋友和家人分享压力感受，寻求他们的理解和支持。同时，可以寻求专业心理咨询师的帮助，获取专业的压力应对策略和建议。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098702" y="161018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压力识别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098702" y="218909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了解压力来源和影响，学会识别自身压力水平。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686105" y="161018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压力调节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686105" y="218909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通过运动、音乐、阅读等方式，缓解工作压力，保持身心健康。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98702" y="412637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时间管理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98702" y="470528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合理安排工作和生活时间，提高工作效率，减少压力积累。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压力应对：有效缓解工作压力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04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沟通技巧与团队协作能力提升</a:t>
            </a: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https://d.book118.com/845142202211011034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DDEDFF"/>
      </a:lt1>
      <a:dk2>
        <a:srgbClr val="000000"/>
      </a:dk2>
      <a:lt2>
        <a:srgbClr val="FFFFFF"/>
      </a:lt2>
      <a:accent1>
        <a:srgbClr val="3490F4"/>
      </a:accent1>
      <a:accent2>
        <a:srgbClr val="71A6E6"/>
      </a:accent2>
      <a:accent3>
        <a:srgbClr val="4CC8E3"/>
      </a:accent3>
      <a:accent4>
        <a:srgbClr val="5CB887"/>
      </a:accent4>
      <a:accent5>
        <a:srgbClr val="F6B048"/>
      </a:accent5>
      <a:accent6>
        <a:srgbClr val="A5A8F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85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1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2024-08-30T04:22:01.597</cp:lastPrinted>
  <dcterms:created xsi:type="dcterms:W3CDTF">2024-08-29T20:22:01Z</dcterms:created>
  <dcterms:modified xsi:type="dcterms:W3CDTF">2024-08-29T20:22:03Z</dcterms:modified>
</cp:coreProperties>
</file>