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A674B-9D2B-47F1-8ACF-330497AC2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3893A-83EE-4754-8C11-104A4B536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6A2BC-0C0B-4E97-925E-ADB4A95C1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ECC7E-7AC9-4589-B2B4-F97CFF1E4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C0101-540A-4F85-92EE-CF9F2870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62E0D-2EB2-472F-A499-D157D9194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08179-2CD9-430B-8B6B-700C45D2B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A9D23-478E-491A-B8CC-D5CC71E3D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89EB2-2423-462A-AA0C-BFA807D03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205BB-E1D5-4EF5-B31A-B4CA20CE3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941BB-A54A-49F9-8175-0D7802FC7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003240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法研究与实践\n## 1.合同法基本概念及原则\n### 1.1合同法的定义与法律地位\n### 1.2合同法的基本原则与应用\n### 1.3合同主体与合同标的\n## 2.合同的订立与变更\n### 2.1合同订立过程中的法律问题\n### 2.2合同订立后的法律效力\n### 2.3合同的变更与解除条件\n## 3.合同的履行与违约责任\n### 3.1合同履行的法律要求与程序\n### 3.2合同违约的责任承担与处理\n### 3.3合同履行的担保与保全措施\n## 4.合同争议解决与诉讼程序\n### 4.1合同争议解决的方式与选择\n### 4.2民事诉讼程序与仲裁程序的比较\n### 4.3合同诉讼中的证据与证人问题\n## 5.典型合同类型及其法律规定\n### 5.1买卖合同的法律规定与实务操作\n### 5.2租赁合同的法律规定与实务操作\n### 5.3劳动合同的法律规定与实务操作\n## 6.合同法的最新发展与展望\n### 6.1合同法修订的背景与意义\n### 6.2合同法的发展趋势与未来展望\n### 6.3合同法的普及教育与培训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合同法研究与实践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合同法基本概念及原则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合同法是调整合同关系的法律规范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规定合同的订立、变更、履行、解除、终止等方面的法律规则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保护合同当事人的合法权益，维护社会经济秩序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合同法在法律体系中占有重要地位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是民商法的重要组成部分，与物权法、侵权法等法律制度相互补充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对市场经济的发展起着重要的调节作用</a:t>
                </a:r>
                <a:endParaRPr/>
              </a:p>
            </p:txBody>
          </p:sp>
          <p:pic>
            <p:nvPicPr>
              <p:cNvPr id="2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合同法的适用对象广泛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适用于各类民事主体之间的合同关系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涉及经济、贸易、知识产权、劳动等多个领域</a:t>
                </a:r>
                <a:endParaRPr/>
              </a:p>
            </p:txBody>
          </p:sp>
          <p:pic>
            <p:nvPicPr>
              <p:cNvPr id="2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合同法的定义与法律地位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合同自由原则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合同约定应当体现当事人的真实意愿，不得违反法律、行政法规的强制性规定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当事人有权选择合同相对人、合同内容和合同形式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合同公平原则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合同当事人在权利与义务分配上应当公平合理，不得损害他人的合法权益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在合同订立、变更、履行、解除、终止等过程中，应保持公平交易秩序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合同诚实信用原则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合同当事人应当遵守诚实信用原则，如实告知对方合同有关事项，不得欺诈、胁迫对方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应在合同履行过程中，恪守信用，全面履行自己的义务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合同法的各项原则在司法实践中的应用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审判机关在审理合同纠纷案件时，应依据合同法的基本原则进行判断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合同法的基本原则是解释合同法和制定相关司法解释的重要依据</a:t>
            </a:r>
            <a:endParaRPr/>
          </a:p>
        </p:txBody>
      </p: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合同法的基本原则与应用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合同主体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是指具有合同权益和承担合同义务的自然人、法人和其他组织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分为合同当事人和其他合同关系人</a:t>
                </a:r>
                <a:endParaRPr/>
              </a:p>
            </p:txBody>
          </p:sp>
          <p:sp>
            <p:nvSpPr>
              <p:cNvPr id="2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合同标的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是指合同当事人之间权利义务共同指向的对象，包括财产性权益和非财产性权益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合同标的应当具有确定性、可交换性和目的性</a:t>
                </a:r>
                <a:endParaRPr/>
              </a:p>
            </p:txBody>
          </p:sp>
          <p:sp>
            <p:nvSpPr>
              <p:cNvPr id="2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合同主体与合同标的的关系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合同主体是合同标的的权利义务承担者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合同标的是合同主体之间权利义务关系的具体内容</a:t>
                </a:r>
                <a:endParaRPr/>
              </a:p>
            </p:txBody>
          </p:sp>
          <p:sp>
            <p:nvSpPr>
              <p:cNvPr id="2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合同主体与合同标的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合同的订立与变更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合同订立的程序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邀约和承诺是合同订立的基本程序，邀约应当明确、具体，承诺应当真实、合法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对于有形财产买卖、建设工程合同等，还应当遵循招标投标等法定程序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合同订立过程中的意思表示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意思表示是合同订立的核心要素，包括明示、默示和推定三种形式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意思表示应当真实、合法、明确，不得违反法律、行政法规的强制性规定</a:t>
                </a:r>
                <a:endParaRPr/>
              </a:p>
            </p:txBody>
          </p:sp>
        </p:grpSp>
        <p:grpSp>
          <p:nvGrpSpPr>
            <p:cNvPr id="2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合同订立过程中的瑕疵</a:t>
                </a:r>
                <a:endParaRPr/>
              </a:p>
            </p:txBody>
          </p:sp>
          <p:sp>
            <p:nvSpPr>
              <p:cNvPr id="2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瑕疵意思表示是指合同当事人的意思表示不符合法律、行政法规的规定或者不符合当事人的真实意愿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瑕疵意思表示可能导致合同无效、可撤销或者被解除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合同订立过程中的法律问题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合同成立后的法律效果</a:t>
                </a:r>
                <a:endParaRPr/>
              </a:p>
            </p:txBody>
          </p:sp>
          <p:sp>
            <p:nvSpPr>
              <p:cNvPr id="2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合同成立即产生法律效力，当事人之间形成权利义务关系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合同当事人应当履行合同义务，享有合同权利</a:t>
                </a:r>
                <a:endParaRPr/>
              </a:p>
            </p:txBody>
          </p:sp>
        </p:grpSp>
        <p:grpSp>
          <p:nvGrpSpPr>
            <p:cNvPr id="28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合同效力的类型</a:t>
                </a:r>
                <a:endParaRPr/>
              </a:p>
            </p:txBody>
          </p:sp>
          <p:sp>
            <p:nvSpPr>
              <p:cNvPr id="2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生效、有效、无效、可撤销、可解除等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不同类型的合同效力，对合同当事人的权利义务产生不同的影响</a:t>
                </a:r>
                <a:endParaRPr/>
              </a:p>
            </p:txBody>
          </p:sp>
        </p:grpSp>
        <p:grpSp>
          <p:nvGrpSpPr>
            <p:cNvPr id="28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合同效力判断的依据</a:t>
                </a:r>
                <a:endParaRPr/>
              </a:p>
            </p:txBody>
          </p:sp>
          <p:sp>
            <p:nvSpPr>
              <p:cNvPr id="28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应当依照法律、行政法规的规定，结合合同的具体情况，进行判断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审判机关在审理合同纠纷案件时，应依法确认合同的效力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合同订立后的法律效力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合同变更的条件</a:t>
                </a:r>
                <a:endParaRPr/>
              </a:p>
            </p:txBody>
          </p:sp>
          <p:sp>
            <p:nvSpPr>
              <p:cNvPr id="2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合同当事人之间协商一致，可以变更合同内容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法律、行政法规规定或者当事人约定不得变更的，不得变更</a:t>
                </a:r>
                <a:endParaRPr/>
              </a:p>
            </p:txBody>
          </p:sp>
        </p:grpSp>
        <p:grpSp>
          <p:nvGrpSpPr>
            <p:cNvPr id="29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合同解除的条件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合同当事人之间协商一致，可以解除合同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有法定解除事由的，可以解除合同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法律、行政法规规定或者当事人约定不得解除的，不得解除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合同变更与解除的法律效果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合同变更后，当事人应当按照变更后的内容履行合同义务，享有合同权利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合同解除后，当事人之间的权利义务关系终止，但合同解除后仍然存在的债权、债务关系，应当依照法律规定处理</a:t>
                </a:r>
                <a:endParaRPr/>
              </a:p>
            </p:txBody>
          </p:sp>
        </p:grpSp>
      </p:grpSp>
      <p:pic>
        <p:nvPicPr>
          <p:cNvPr id="30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合同的变更与解除条件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合同的履行与违约责任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当事人应当按照约定履行合同义务，全面、及时、诚信地履行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履行过程中，应当遵守法律、行政法规的规定，尊重社会公德，不得损害国家、社会公共利益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合同履行的基本要求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合同当事人应当按照合同约定的时间、地点、方式履行合同义务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履行过程中，当事人之间应当进行必要的协商、沟通，确保合同履行顺利进行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合同履行的程序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有关部门应当依法对合同履行情况进行监督管理，维护市场秩序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合同当事人发现对方不履行或者不适当履行合同义务的，有权要求其履行或者采取补救措施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合同履行的监督管理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合同履行的法律要求与程序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合同违约的概念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合同违约是指合同当事人未按照约定履行合同义务，或者履行合同义务不符合约定的情形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合同违约应当承担违约责任</a:t>
                </a:r>
                <a:endParaRPr/>
              </a:p>
            </p:txBody>
          </p:sp>
          <p:sp>
            <p:nvSpPr>
              <p:cNvPr id="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合同违约的责任承担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合同当事人应当承担继续履行、采取补救措施、支付违约金、赔偿损失等违约责任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具体的违约责任承担方式，由合同当事人约定，法律、行政法规有规定的，依照其规定</a:t>
                </a:r>
                <a:endParaRPr/>
              </a:p>
            </p:txBody>
          </p:sp>
          <p:sp>
            <p:nvSpPr>
              <p:cNvPr id="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合同违约的处理途径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当事人可以通过协商、调解、仲裁、诉讼等方式解决合同违约纠纷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审判机关在审理合同纠纷案件时，应当依法确认违约责任，保护当事人的合法权益</a:t>
                </a:r>
                <a:endParaRPr/>
              </a:p>
            </p:txBody>
          </p:sp>
          <p:sp>
            <p:nvSpPr>
              <p:cNvPr id="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合同违约的责任承担与处理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合同履行的担保</a:t>
                </a:r>
                <a:endParaRPr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合同当事人可以约定采用保证、抵押、质押、留置等方式担保合同履行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担保合同是主合同的从合同，主合同无效，担保合同无效</a:t>
                </a:r>
                <a:endParaRPr/>
              </a:p>
            </p:txBody>
          </p:sp>
          <p:sp>
            <p:nvSpPr>
              <p:cNvPr id="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合同履行的保全措施</a:t>
                </a:r>
                <a:endParaRPr/>
              </a:p>
            </p:txBody>
          </p:sp>
          <p:sp>
            <p:nvSpPr>
              <p:cNvPr id="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为了确保合同履行，当事人可以采取财产保全、先予执行等保全措施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合同当事人应当依法申请保全，并提供相应的担保</a:t>
                </a:r>
                <a:endParaRPr/>
              </a:p>
            </p:txBody>
          </p:sp>
          <p:sp>
            <p:nvSpPr>
              <p:cNvPr id="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合同履行的担保与保全措施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https://d.book118.com/845200324003011112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合同法研究与实践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2024-09-18T02:31:36.097</cp:lastPrinted>
  <dcterms:created xsi:type="dcterms:W3CDTF">2024-09-17T18:31:36Z</dcterms:created>
  <dcterms:modified xsi:type="dcterms:W3CDTF">2024-09-17T18:31:38Z</dcterms:modified>
</cp:coreProperties>
</file>