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2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B1681-0A22-460B-BEB8-72CDC698F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087A0-458A-4921-B1FC-14BB203CF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4AE63-59A8-4D79-98D9-CFEB74769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57FD0-2CCC-4BCB-B57A-2D0B28E10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13096E-9CD0-4917-A900-579495812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D06BA1-FF94-4887-89AE-0E4498117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540E9E-D0D0-43A1-80BA-BE4E34A39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FFDAD-2EA6-4B6B-BA8B-3410BFF6C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5E1C6-2BA8-47A3-8C9E-B11E21991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7EE13-0B03-4D3C-9C60-53EE056CF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A910D-54AC-4A83-89CD-6A4899D37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16" r:id="rId2"/>
    <p:sldLayoutId id="2147483917" r:id="rId3"/>
    <p:sldLayoutId id="2147483918" r:id="rId4"/>
    <p:sldLayoutId id="2147483919" r:id="rId5"/>
    <p:sldLayoutId id="2147483920" r:id="rId6"/>
    <p:sldLayoutId id="2147483921" r:id="rId7"/>
    <p:sldLayoutId id="2147483922" r:id="rId8"/>
    <p:sldLayoutId id="2147483923" r:id="rId9"/>
    <p:sldLayoutId id="2147483924" r:id="rId10"/>
    <p:sldLayoutId id="214748392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010013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23祖先的摇篮(优质课件)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教学背景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教学过程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教学反思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教学资源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教学评价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https://d.book118.com/845201001332011041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23祖先的摇篮(优质课件)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2024-09-02T17:02:36.036</cp:lastPrinted>
  <dcterms:created xsi:type="dcterms:W3CDTF">2024-09-02T09:02:36Z</dcterms:created>
  <dcterms:modified xsi:type="dcterms:W3CDTF">2024-09-02T09:02:38Z</dcterms:modified>
</cp:coreProperties>
</file>