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100DE-B325-4141-B652-B6912E717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6EA60-8A1D-48B1-BD5A-98C8DC94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97B37-C0FC-4A45-AE0E-63134CA7F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C2533-CF16-49A9-89D9-0809D8A18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23274-7E58-406A-8CB4-C3477FA9B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EFEB49-0F74-4C35-89AF-50B56B8B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FEA9B-2FFD-411F-9F57-3EC4C0DF0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CFA7C-349F-4487-A0BE-BCF89441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EBE3A-F9AA-4A68-9E12-F68B7001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54745-112E-4505-9845-F23F2B79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59A3E-AA87-451F-9AE1-B7AAA68DA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01331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有效安排与管理工作任务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任务识别与优先级设定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时间规划与进度管理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提高工作效率与执行力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应对变化与灵活调整策略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任务识别与优先级设定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清晰定义任务的目的和预期结果，确保团队成员对任务有共同的理解。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确定任务目标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细化任务的具体需求和标准，包括时间、质量、资源等方面的要求，为任务的执行提供明确的指导。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明确任务目标与要求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评估任务对公司或团队目标的贡献程度，以确定任务的重要性。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分析任务价值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根据任务的截止日期、对后续工作的影响等因素，判断任务的紧急性。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判断任务紧急性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评估任务重要性与紧急性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基于任务的重要性和紧急性，制定明确的优先级标准。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根据优先级标准，对所有任务进行排序，确保首先处理最重要且最紧急的任务。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设定任务优先级排序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对任务进行排序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制定优先级标准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时间规划与进度管理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在开始制定时间表与进度计划之前，首先要明确任务的目标、范围和要求，确保对任务有充分的理解。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将整体任务分解为若干个子任务，每个子任务都应有明确的完成时间和负责人，以便于监控和管理。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根据任务的优先级和紧急程度，为每个子任务制定合理的时间表，确保所有任务都能在规定的时间内完成。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制定详细时间表与进度计划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合理分配工作时间与资源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评估资源需求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在制定时间表与进度计划时，要充分考虑所需的人力、物力、财力等资源，确保资源的合理分配和利用。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避免过度分配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在分配工作时间与资源时，要避免过度分配，以免导致员工过度疲劳和资源浪费。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灵活调整分配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随着项目的进展和变化，要及时调整工作时间和资源的分配，确保项目的顺利进行。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识别问题并采取行动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一旦发现进度延误或资源不足等问题，要及时识别并采取相应措施，如调整时间表、增加资源投入等。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保持灵活性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在项目执行过程中，要保持一定的灵活性，根据实际情况及时调整计划和策略，以确保项目的成功完成。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通过定期会议、报告等方式，及时检查项目的进度和完成情况，确保项目按计划进行。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监控进度并及时调整计划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任务分解与团队协作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将大型、复杂的任务分解成更小、更易于管理的部分，以便更好地分配资源和时间。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设定里程碑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在任务分解过程中，设定关键的时间节点和里程碑，以便监控进度并及时调整计划。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针对每个小目标或步骤，制定具体的执行计划，包括所需的资源、时间表和预期结果。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将大任务分解为小目标或步骤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根据任务需求和团队成员的专长，确定参与任务的团队成员。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确定团队成员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明确每个团队成员的角色和职责，确保每个人都清楚自己的任务和责任。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分配角色与责任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建立有效的协作机制，如定期会议、进度报告等，以便团队成员之间保持沟通和协作。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明确团队成员角色与责任分工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https://d.book118.com/845201331142011101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2024-09-09T22:29:03.953</cp:lastPrinted>
  <dcterms:created xsi:type="dcterms:W3CDTF">2024-09-09T14:29:03Z</dcterms:created>
  <dcterms:modified xsi:type="dcterms:W3CDTF">2024-09-09T14:29:06Z</dcterms:modified>
</cp:coreProperties>
</file>