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037A-8EF4-4681-8F4B-B9182F29E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E561C-3369-4E05-A2BC-943273A76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1669-A66C-4705-9C3D-D7557688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7484C-4682-428F-A187-C648FBBC9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D7EE45-8A68-4BCE-ADA7-15258518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4E1F9-93FA-48D4-BE0F-71A47A59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C4295-3E8A-4CB8-9AC8-8ABFFEC2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391C4-2388-491A-AB39-78DC57A4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4CAC3-15C2-4036-BB2A-9E751EBE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19AE4-E7AE-4A6D-BF11-991F38BD2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B0A7F-602D-46E1-BB40-2BB5693A4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2222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如何建立夜班员工的安全工作文化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安全工作文化的重要性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夜班员工安全工作文化的构建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夜班员工心理调适与关怀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夜班现场安全管理与监督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建立夜班员工安全工作文化的首要目的是提高员工的安全意识，确保他们在夜间工作时能够时刻保持警惕，注意自身和他人的安全。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提高夜班员工安全意识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夜班工作由于时间、环境等因素，往往存在更高的事故风险。通过建立安全工作文化，可以降低这些风险，保障夜班员工的生命财产安全。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减少夜班事故风险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一个重视员工安全与健康的企业，能够树立良好的企业形象，吸引更多优秀人才，从而提升企业的整体竞争力。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提升企业形象与竞争力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生物节律紊乱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长期上夜班的员工容易出现生物节律紊乱的问题，如失眠、食欲不振等，这些问题不仅影响员工的身体健康，也可能对他们的工作安全造成潜在威胁。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时间特殊性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夜班工作通常在晚上或凌晨进行，这个时间段人体的生物钟处于低谷，容易出现疲劳、注意力不集中等问题，增加了事故发生的可能性。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环境复杂性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夜间工作环境往往比白天更为复杂，如光线不足、噪音干扰等，这些因素都可能对员工的安全造成威胁。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社交隔离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夜班员工在工作时往往与同事和上级的沟通较少，容易感到孤独和无助，这种情绪可能导致他们在面对安全问题时缺乏及时的帮助和支持。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安全工作文化的重要性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夜班员工面临的安全风险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夜间工作环境可能存在照明不足、疲劳驾驶、设备故障等安全隐患，威胁员工生命安全。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安全工作文化的保障作用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通过建立完善的安全工作文化，企业可以加强员工安全意识，提高安全操作技能，降低夜间工作风险，从而保障员工生命安全。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06" r="2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夜班员工生产效率的影响因素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夜间工作可能导致员工生物钟紊乱、疲劳等问题，影响工作效率。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安全工作文化对生产效率的促进作用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通过合理安排夜班工作时间、提供舒适的工作环境、加强员工培训等措施，企业可以建立健康、安全的工作氛围，提高夜班员工的生产效率。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提高企业生产效率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夜间工作发生安全事故不仅会给员工带来伤害，还会损害企业形象，影响企业声誉。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夜班员工安全事故对企业形象的影响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企业积极推行安全工作文化，关注员工安全与健康，可以展现企业的社会责任感和人文关怀，塑造良好的企业形象。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安全工作文化对企业形象的塑造作用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塑造良好企业形象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夜班员工安全工作文化的构建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制定夜班安全管理制度，明确各级管理人员和夜班员工的安全职责。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明确夜班安全责任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规范夜班操作流程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强化夜班安全检查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针对夜班工作特点，制定详细的安全操作规程和应急预案。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定期对夜班工作环境、设备等进行安全检查，确保符合安全标准。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制定夜班安全规章制度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通过安全宣传、案例分析等方式，提高夜班员工的安全意识。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组织夜班员工进行安全技能培训，掌握必要的安全防护和应急处理技能。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传授安全技能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定期组织夜班员工进行安全演练，提高应对突发事件的能力。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加强夜班安全教育培训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对在夜班工作中表现突出的员工进行安全奖励，树立榜样。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设立安全奖励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鼓励夜班员工积极参与安全管理和改进工作，提出宝贵意见。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通过举办安全文化活动、交流会议等，营造关注安全的良好氛围。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建立夜班安全激励机制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夜班员工心理调适与关怀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关注夜班员工心理健康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定期进行心理评估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通过专业的心理测评工具，定期对夜班员工的心理健康状况进行评估，及时发现潜在问题。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建立心理健康档案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为每位夜班员工建立心理健康档案，记录其心理变化历程，为后续的心理干预提供依据。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宣传心理健康知识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通过企业内部宣传、培训等方式，提高夜班员工对心理健康的认识和重视程度。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https://d.book118.com/845202222103011034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2024-08-29T16:19:43.372</cp:lastPrinted>
  <dcterms:created xsi:type="dcterms:W3CDTF">2024-08-29T08:19:43Z</dcterms:created>
  <dcterms:modified xsi:type="dcterms:W3CDTF">2024-08-29T08:19:45Z</dcterms:modified>
</cp:coreProperties>
</file>