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BEBAF-FA9E-4651-A938-C33DF18E9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1F5E4-9C9F-460B-BD37-C28FF41F3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4339A-3DEE-4937-BF87-E7E75121E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D14C7C-0BA3-4609-9D15-083235A17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17B20C-4026-4C93-A557-07C75ECB2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B1C1BC-92D7-4F3D-BE42-2AE0FE28F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6E8DB2-0618-4092-9CC5-033CBF10E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FCC75-188C-4F57-9C0B-667C5EDD7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992C2-F806-4986-86CF-18F60E79B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076B8-67C4-48C1-B4CA-030980B28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6C620-2536-488D-8435-8CD0368EB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20332313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电脑控制器接口项目运营方案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XX-01-16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产品规划与设计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研发与生产过程管理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市场营销策略部署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供应链管理与优化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财务管理与风险防范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智能家居市场崛起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智能家居市场的快速发展，对电脑控制器的需求也在不断增加，通过与智能家居设备的连接，电脑控制器可以实现更多的智能家居控制功能。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游戏行业增长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随着游戏行业的快速发展，游戏玩家对游戏体验的要求不断提高，电脑控制器作为提升游戏体验的重要设备，市场需求不断增长。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随着工业4.0的推进和智能制造的发展，工业自动化对电脑控制器的需求也在不断增加，电脑控制器可以实现自动化生产线上的设备控制和数据采集。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000" r="1500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0005" r="30005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随着无线技术的不断发展，电脑控制器也在逐渐实现无线化，使得用户的使用更加方便，同时无线化也可以减少布线的麻烦，提高使用的便捷性。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人工智能和机器学习技术的发展，为电脑控制器的智能化提供了可能，通过智能化的电脑控制器可以实现更加智能化的控制和操作，提高用户的体验。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多功能化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随着技术的不断发展，电脑控制器的功能也在不断增加，比如添加触摸屏、语音识别等功能，使得电脑控制器可以更加适应不同的使用场景和用户需求。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201" r="420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通过开发一款高品质、高性能的电脑控制器接口，满足游戏玩家、智能家居用户和工业自动化领域的需求，实现项目的商业成功。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本项目致力于成为电脑控制器接口领域的领导者，提供创新的技术和卓越的产品品质，为用户带来更加便捷、智能和高效的使用体验。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项目目标与定位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项目定位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产品规划与设计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明确电脑控制器接口的功能需求，包括数据传输、设备控制、用户交互等方面。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将需求细化为具体的功能点，如数据接收、处理、发送，设备状态监控，用户指令响应等。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功能划分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根据功能的重要性和紧急程度，合理安排开发顺序，确保关键功能优先实现。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功能需求梳理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458" r="11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技术选型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选择适合项目需求的开发语言、框架、数据库等技术组件，确保系统稳定性和可扩展性。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了解当前主流的技术架构和方案，如前后端分离、微服务、云原生等。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架构设计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根据项目需求和团队技术栈，设计合适的技术架构，包括系统分层、模块划分、通信协议等。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技术架构选型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设计简洁、直观的用户界面，提供友好的交互体验，降低用户学习成本。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响应式设计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关注用户需求和使用习惯，优化操作流程和界面布局，提高用户满意度和忠诚度。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适应不同设备和屏幕尺寸，确保在不同环境下用户界面的可用性和易用性。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界面设计与用户体验优化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研发与生产过程管理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组建包括硬件工程师、软件工程师、测试工程师、项目经理等角色的研发团队，确保项目全面覆盖。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324" r="7324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研发团队结构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根据项目需求和成员专长进行合理分工，建立高效的沟通协作机制，确保项目顺利进行。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分工与协作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定期组织技术培训和分享会，提高团队成员的专业技能和项目经验。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培训与技能提升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研发团队组建及分工协作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4" r="1462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开发流程梳理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明确项目需求，梳理开发流程，制定详细的项目计划。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里程碑设定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根据项目计划设定关键里程碑，包括原型设计、硬件制作、软件开发、测试验证等阶段。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进度监控与调整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实时监控项目进度，根据实际情况进行灵活调整，确保项目按时完成。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开发进度计划及里程碑设定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质量目标与标准制定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根据项目需求和行业标准，制定明确的质量目标和验收标准。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建立严格的质量保证措施，包括代码审查、测试验证、问题跟踪等，确保产品质量符合要求。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质量持续改进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通过用户反馈和数据分析，持续优化产品质量和用户体验，提升项目竞争力。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质量保证体系建立与实施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市场营销策略部署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https://d.book118.com/845203323130011100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2024-09-08T06:40:24.489</cp:lastPrinted>
  <dcterms:created xsi:type="dcterms:W3CDTF">2024-09-07T22:40:24Z</dcterms:created>
  <dcterms:modified xsi:type="dcterms:W3CDTF">2024-09-07T22:40:26Z</dcterms:modified>
</cp:coreProperties>
</file>