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3CBCEE-5790-42D1-97C9-3CF9D7D4D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1A433-E6AE-4EE1-8E0C-71027001C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CAAFDF-95CE-461C-A306-F350D7380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7AEE45-2A71-453C-B180-47CDD992C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28BFA-61A4-40A6-8A9E-960DF8283F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A1DD13-0599-41C8-9DEC-D32B14B4BB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03D672-C24B-40FB-9AAC-716582848A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FD7790-FC0B-4BC6-8562-B87D8B44E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AAA5F-B60C-4E2D-88CD-9E54E89D2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97E2A-1334-4E2A-87F1-1280D4022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EBE29-3755-4927-8E39-0EA65841F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10003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经典作品解读与题型特点</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经典作品概述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经典作品解读方法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经典作品题型特点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经典作品解读实例分析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经典作品在考试中的应用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如何提高经典作品的解读能力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经典作品概述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定义与范围</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经典作品是指那些具有持久价值、被广泛认可并对后世产生深远影响的文学作品。</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它们涵盖了各个时期、不同文化和国家的优秀作品，包括小说、诗歌、戏剧、散文等。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252" b="825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经典作品在文学史上具有重要地位，其艺术成就和创新性对后世作家产生了深远影响。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文学价值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经典作品所蕴含的思想深度和人文精神，对读者的思想启迪和价值观形成具有重要作用。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思想价值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经典作品是一个国家和民族文化的重要组成部分，对于传承和弘扬民族文化具有重要意义。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文化价值</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经典作品的价值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社会背景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经典作品往往产生于特定的社会历史背景下，反映了当时的社会现实和人民的生活状态。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文化背景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经典作品与当时的文化背景密切相关，体现了当时的文学传统、审美趣味和文化精神。</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作者背景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经典作品的作者往往具有非凡的才华和独特的人生经历，他们的个人背景和创作动机对于作品的形成具有重要影响。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经典作品的时代背景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经典作品解读方法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深入理解作品的语言、情节、人物和主题等要素。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仔细阅读文本</a:t>
            </a:r>
          </a:p>
        </p:txBody>
      </p:sp>
      <p:pic>
        <p:nvPicPr>
          <p:cNvPr id="5" name="Picture 5"/>
          <p:cNvPicPr>
            <a:picLocks noChangeAspect="1"/>
          </p:cNvPicPr>
          <p:nvPr/>
        </p:nvPicPr>
        <p:blipFill>
          <a:blip r:embed="rId2"/>
          <a:srcRect t="8252" b="8252"/>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探讨作品的整体框架、段落安排和写作风格等。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分析文本结构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通过文本中的隐喻、象征和暗示等手法，揭示作品的深层含义和思想内涵。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挖掘深层含义</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文本分析法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探究历史影响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探讨作品对后世的影响和传承，以及在历史长河中的地位和作用。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了解作者生平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掌握作者的生平经历、思想观念和创作背景等。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考察历史背景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分析作品所处的历史时期、社会环境和文化背景等，理解作品的历史价值和意义。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历史背景法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08" r="17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对比不同文化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将作品与不同文化背景下的同类作品进行比较，分析异同点。</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挖掘文化元素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探讨作品中的文化元素、民族特色和艺术风格等，理解作品的文化内涵。</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探究文化影响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分析作品在跨文化交流中的地位和作用，以及对不同文化的影响和启示。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跨文化比较法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感受艺术魅力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分析艺术手法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评价艺术成就</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6778" r="677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艺术鉴赏法</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通过欣赏作品的语言美、形象美和意境美等，感受艺术的魅力。</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探讨作品运用的艺术手法、表现技巧和创作特色等，理解作品的艺术价值。</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对作品的艺术成就进行评价，探讨其在艺术史上的地位和影响。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经典作品题型特点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答案唯一，不受主观因素影响。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客观性强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可涵盖作品的各个方面，如主题、人物、情节等。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覆盖面广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选择题特点及解题技巧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a:noFill/>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难度适中：适合考察学生对作品的基本理解和分析能力。</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选择题特点及解题技巧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选择题特点及解题技巧</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解题技巧</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仔细阅读题干，明确题目要求。</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分析选项，找出与题干信息相符合的答案。</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注意排除干扰项，避免被误导。</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针对性强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针对作品中的特定知识点或细节进行考察。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灵活性高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可根据不同难度设置不同空格数量和难度。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填空题特点及解题技巧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填空题特点及解题技巧</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填空题特点及解题技巧</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解题技巧</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根据空格前后的提示信息，推断空格处应填入的词汇或短语。</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通读全文，了解文章大意和上下文关系。</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注意语法和拼写，确保答案准确无误。</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主观性强</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开放度高</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简答题特点及解题技巧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允许学生从不同角度和层面进行分析和阐述。</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需要学生根据自己的理解和思考进行回答。</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https://d.book118.com/845210003044011104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20</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20</vt:i4>
      </vt:variant>
    </vt:vector>
  </HeadingPairs>
  <TitlesOfParts>
    <vt:vector baseType="lpstr" size="26">
      <vt:lpstr>Arial</vt:lpstr>
      <vt:lpstr>Calibri</vt:lpstr>
      <vt:lpstr>Microsoft Yahei</vt:lpstr>
      <vt:lpstr>微软雅黑</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2024-09-13T22:01:28.485</cp:lastPrinted>
  <dcterms:created xsi:type="dcterms:W3CDTF">2024-09-13T14:01:28Z</dcterms:created>
  <dcterms:modified xsi:type="dcterms:W3CDTF">2024-09-13T14:01:30Z</dcterms:modified>
</cp:coreProperties>
</file>