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AA44B-6138-4C20-A287-24DBE9BA6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EE480-285D-466B-B632-AC1A73ED5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072D5-C1D4-4AFB-8D26-828818411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82BC4-1635-4797-96A1-4CC32E6F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7D0DF-26B7-4581-9297-9EAA2C4B8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161F69-367D-4CAE-8350-A38DE7021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11EBF-53CF-4D4F-8759-E023C22CA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DA6B5-9908-4318-A2A9-CC0D02EAD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EE7C1-0B21-490C-8156-E4BE136E4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20C6D-325C-4C17-9F7B-380B2DDA6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C1E52-981F-4240-9D81-72F6510E2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10021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幼儿园保安员安全知识培训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保安员职责与要求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门禁管理制度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安全巡逻制度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保安员职责与要求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69" r="1846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08" r="173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保安员需负责维护幼儿园内的安全秩序，包括监督出入人员、巡逻校园、处理突发事件等。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维护幼儿园安全秩序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保安员需时刻保持警惕，预防和应对各种安全威胁，确保师生的人身安全。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保障师生安全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保安员需对幼儿园的财产进行保护，防止盗窃、破坏等行为的发生。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保护幼儿园财产安全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在发生安全事故时，保安员需及时报告并协助处理，尽可能降低事故的损失和影响。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协助处理安全事故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保安员职责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保安员需具备高度的责任心和敬业精神，时刻保持警惕，认真履行职责。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具备责任心和敬业精神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熟悉安全知识和技能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无不良记录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保安员需具备一定的安全知识和技能，了解应对各种突发事件的措施和方法。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保安员需具备健康的身体状况，能够适应长时间的工作和应对各种紧急情况。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保安员需具备清白的历史记录，无违法犯罪记录，保证能够胜任幼儿园保安工作。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保安员基本要求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保安员需认真负责，时刻保持警惕，不放松对安全工作的要求。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认真负责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保安员需具备良好的服务态度，对待师生和来访人员要热情周到，树立良好的形象。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热情服务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保安员需具备团结协作的精神，与其他工作人员密切配合，共同维护幼儿园的安全稳定。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在遇到突发事件或安全威胁时，保安员需勇于担当，果断采取措施，保障师生和幼儿园财产的安全。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勇于担当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保安员工作态度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94" r="164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了解和识别常见的火源，如明火、电器设备等。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掌握灭火器的使用方法和适用范围，定期检查其有效性。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确保所有员工和幼儿熟悉紧急逃生路线和疏散方案。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定期检查电器设备，确保消防设施完备且处于良好状态。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火源识别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灭火器材使用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火灾逃生路线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防暴器械使用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防暴技能培训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安全巡逻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防暴安全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5838" r="1583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熟悉并掌握防暴器械的使用方法和注意事项。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提高保安员在面对暴力事件时的应对能力。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制定合理的安全巡逻计划，加强对重点区域的巡查力度。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在幼儿园内设置明显的安全警示标识，提高幼儿和家长的安全意识。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83" r="20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制定针对不同紧急事件的应急预案，如地震、食物中毒等。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紧急事件预案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确保在紧急情况下能够迅速与外界取得联系，及时报警或请求支援。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紧急通讯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培训保安员掌握基本的急救知识和技能，以便在紧急情况下进行自救和互救。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现场急救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在紧急事件后，关注幼儿和教职工的心理状态，提供必要的心理疏导和支持。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紧急事件处理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监控设备布局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确保保安员能够熟练操作监控系统，实时监控重点区域。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监控操作培训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监控资料保存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监控系统维护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定期对监控系统进行检查和维护，确保其正常运行。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合理布置监控设备，实现幼儿园全覆盖。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定期备份监控资料，确保资料完整可靠。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监控系统使用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https://d.book118.com/845210021032011034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2024-08-29T13:36:40.230</cp:lastPrinted>
  <dcterms:created xsi:type="dcterms:W3CDTF">2024-08-29T05:36:40Z</dcterms:created>
  <dcterms:modified xsi:type="dcterms:W3CDTF">2024-08-29T05:36:42Z</dcterms:modified>
</cp:coreProperties>
</file>