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87095-0DFD-48B5-9148-9670440EB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F6992-9C5D-4B10-8F65-1519FF91A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3127B-B17A-4751-914F-39F47FE67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C046A-F93C-49EF-9727-A57AC0E18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80BACE-E50C-41F4-A1F4-3A6764ADA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D789C-07E2-45D6-B317-7C785B5B2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B594CA-3AD0-4819-8167-96C21DAEC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90FB7-5D99-4456-9019-5DAA9F527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ABC1F-5FEB-49CA-8B4E-5B2E7E99D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D482A-675C-4AC1-978F-7D0DC6D4B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B02D4-8794-4DD4-BF47-6595A79F0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3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103340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高二化学远离毒品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毒品的定义与种类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毒品对人体的影响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毒品对社会的危害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如何远离毒品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毒品相关的法律法规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毒品的定义与种类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毒品通常分为麻醉药品、精神药物和新型毒品等几大类。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毒品是指任何具有依赖性、成瘾性或对身体和心理健康造成损害的物质。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精神药物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新型毒品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毒品的种类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如鸦片、海洛因、可卡因等，这些药物主要通过抑制中枢神经产生兴奋或快感，但长期使用会导致身体和心理依赖。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如苯丙胺、摇头丸、大麻等，这些药物主要作用于大脑中枢神经系统，产生兴奋、幻觉等感觉，但长期滥用可能导致精神障碍和心理依赖。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如冰毒、K粉、合成大麻素等，这些毒品通常采用化学合成方法制作，具有强烈的兴奋和致幻作用，对身体和心理健康的危害极大。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长期滥用毒品会导致各种身体疾病，如肝脏、心脏疾病、感染、性病等，严重时甚至可能导致死亡。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身体健康危害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滥用毒品会导致各种心理问题，如焦虑、抑郁、精神错乱等，长期滥用还可能引发人格障碍和行为问题。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心理健康危害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滥用毒品不仅危害个人健康，还会导致家庭和社会问题，如犯罪、暴力、家庭破裂等。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社会危害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毒品对人体的影响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毒品会损伤大脑神经元，导致记忆力、注意力、判断力等认知能力下降。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长期吸毒会导致情绪波动、易怒、焦虑、抑郁等情绪问题。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吸毒者可能出现人格改变、自私、冷漠等行为问题，甚至出现暴力倾向。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对大脑的影响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毒品会降低免疫系统的功能，使吸毒者更容易感染疾病。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免疫系统损害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吸毒可能导致心血管疾病，如高血压、心脏病等。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毒品对肝脏有损害，可能导致肝炎、肝硬化等疾病。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对身体的影响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对心理的影响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长期吸毒可能导致焦虑、抑郁等心理问题，甚至出现幻觉、妄想等症状。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吸毒者可能变得冷漠、自私，与家人和朋友的关系疏远。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自我价值感降低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吸毒者可能感到自我价值感降低，对生活失去信心和希望。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毒品对社会的危害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毒品使用者需要花费大量金钱购买毒品，导致家庭经济状况恶化，甚至陷入贫困。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家庭破裂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毒品使用者往往失去对家庭的关心和责任感，导致家庭关系疏远，甚至出现家庭破裂。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家庭成员可能因为毒品使用者的吸毒行为而面临感染疾病的风险，如肝炎、艾滋病等。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交通事故频发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吸毒者由于药物影响，容易发生交通事故，对公共安全造成威胁。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吸毒者可能聚集在公共场所进行吸毒活动，给公共卫生带来严重隐患。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犯罪率上升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毒品滥用往往与犯罪行为相关联，吸毒者为了筹集毒资而从事违法犯罪活动，严重危害社会治安。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对社会治安的影响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https://d.book118.com/845210334021011043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2024-09-04T16:43:00.163</cp:lastPrinted>
  <dcterms:created xsi:type="dcterms:W3CDTF">2024-09-04T08:43:00Z</dcterms:created>
  <dcterms:modified xsi:type="dcterms:W3CDTF">2024-09-04T08:43:02Z</dcterms:modified>
</cp:coreProperties>
</file>