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557319-4D34-4E66-8E7C-3EBB6E69F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907F54-958E-43C4-8C6F-1AA231688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CB7BAF-3C73-4125-BAD8-993D2FDC2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10EBC1-98A7-4DDC-AEF3-8068AE9F0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DAD0F1-03C0-4E3F-9A62-BE4268302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C79F90-643C-441C-9B88-719CD045B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847512-A4C1-461C-BA91-2A4140F06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7E3DEF-C986-4804-BC5B-9160B31A1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FF4186-97DF-4231-9CE8-F28A4451A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0A7ED1-0A91-4F54-BBB9-F3DB8787E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3DF049-F2F0-448A-AE7D-FD80E6155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21124022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立体提升，塑造紧致肌肤的护肤品推荐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立体提升，塑造紧致肌肤的重要性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护肤品推荐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立体提升，塑造紧致肌肤的护肤品使用方法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护肤品选择建议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-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随着年龄的增长，皮肤松弛和皱纹成为许多人的困扰。为了解决这一问题，市场上出现了许多宣称能够紧致肌肤、提升轮廓的护肤品。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本文旨在为读者介绍一些具有紧致肌肤效果的护肤品，帮助大家更好地选择适合自己的产品。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-3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r="-5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护肤品市场现状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消费者对于护肤品的需求也日益多样化，紧致肌肤、抗衰老等功效越来越受到关注。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护肤品市场日益繁荣，各种品牌和产品层出不穷。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立体提升，塑造紧致肌肤的重要性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-4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r="50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r="-3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皮肤松弛的原因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随着年龄的增长，皮肤的弹性纤维和胶原蛋白逐渐减少，导致皮肤松弛。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长期暴露在阳光下，紫外线会破坏皮肤中的胶原蛋白，使皮肤失去弹性。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快速减肥或增重会使皮肤来不及适应，导致皮肤松弛。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基因遗传也是皮肤松弛的一个因素，有些人天生皮肤弹性较差。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自然老化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紫外线伤害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体重波动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提升美感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减少皱纹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增强自信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延缓衰老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紧致肌肤对美丽的影响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r="-1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r="-1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r="-11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r="-1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紧致的肌肤给人年轻、健康的感觉，能够提升整体美感。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保持皮肤紧致可以减少皱纹的产生，使皮肤看起来更加光滑细腻。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拥有紧致肌肤可以让人更加自信，提高个人魅力。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保持皮肤紧致是延缓衰老的重要方法之一，使人在视觉上更加年轻。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护肤品推荐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深层清洁，温和不刺激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选择一款温和且具有深层清洁效果的洁面产品，能够清除皮肤表面的污垢和多余油脂，为后续护肤步骤打下良好基础。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洁面产品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平衡水油，收敛毛孔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使用具有收敛毛孔和平衡水油功效的爽肤水，有助于缩小毛孔，控制油脂分泌，使肌肤更加清爽。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爽肤水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高浓度营养成分，紧致提升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精华液含有高浓度的营养成分，能够深层滋养肌肤，增强肌肤弹性，紧致提升轮廓。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精华液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滋润保湿，锁住水分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选择一款滋润保湿的面霜，能够为肌肤提供足够的滋润和水分，防止水分流失，使皮肤保持水润状态。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-5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-5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r="-5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密集护理，急救修复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定期使用具有密集护理和急救修复功效的面膜，能够为肌肤提供额外的滋养和修复，改善肌肤状态。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面膜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https://d.book118.com/845211240224011104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2024-09-14T12:00:04.285</cp:lastPrinted>
  <dcterms:created xsi:type="dcterms:W3CDTF">2024-09-14T04:00:04Z</dcterms:created>
  <dcterms:modified xsi:type="dcterms:W3CDTF">2024-09-14T04:00:06Z</dcterms:modified>
</cp:coreProperties>
</file>