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BE1D2-96EE-4FD4-9591-A840C543A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19D56D-B2DC-4DD4-9721-6858EC4CB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4F701-F5C7-4DB2-AF10-4A4CAD30C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13AF0B-F08C-4DAE-92E5-3F860A1FD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B63D57-7B24-4B73-AC66-65D1F880F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6BA0B7-C07C-45D2-8333-8D80B5D56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B95101-958A-453F-BEE0-6110DEFF8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6751FC-D3C2-47DF-93AB-E74BA0CE4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A44BCE-2833-4ED3-B3A2-048B80641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A939E-5965-4E70-99E9-D1B4933A7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D5779-ABD9-481B-867F-BAE5DF01A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21330304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工业自动化的安全与可靠性保障措施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安全与可靠性保障措施的重要性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安全与可靠性保障措施的具体内容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安全与可靠性保障措施的实施效果与展望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工业自动化是指在工业生产过程中，通过运用自动控制技术、计算机技术和传感器技术等手段，实现生产过程的自动化和智能化，提高生产效率和产品质量。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工业自动化涵盖了自动化设备、自动化系统、自动化软件等多个方面，广泛应用于制造业、物流业、能源等行业。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76" r="325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96" r="3289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75" r="309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工业自动化发展历程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随着技术的不断进步，工业自动化正在向着更加智能化、网络化、集成化的方向发展。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工业自动化的发展经历了多个阶段，从最初的机械自动化到电气自动化，再到计算机控制和现代的智能制造和工业物联网阶段。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工业自动化应用领域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工业自动化广泛应用于制造业、物流业、能源等行业，如智能制造、智能物流、智能电网等。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工业自动化在提高生产效率、降低能耗、减少人力成本等方面发挥了重要作用，是现代工业发展的重要趋势。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安全与可靠性保障措施的重要性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82" r="3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57" b="25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保障人员安全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严格遵守安全操作规程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确保员工在操作工业自动化设备时遵循安全操作规程，降低意外事故发生的风险。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配备安全防护装置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在自动化设备上安装必要的安全防护装置，如防护罩、安全门、紧急停止按钮等，以防止人员误操作或意外触碰造成伤害。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定期进行安全培训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提高员工的安全意识和技能，使他们了解如何正确操作设备、识别危险源以及应对突发情况。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实施预防性维护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采用预防性维护策略，通过预测设备可能出现的故障，提前采取措施进行维修或更换部件，以降低设备突发故障的风险。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建立设备故障应急预案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针对可能出现的设备故障，制定应急预案，确保在故障发生时能够迅速响应，尽量减少对生产的影响。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定期检查与维护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制定设备检查与维护计划，定期对自动化设备进行全面检查，确保设备正常运行，及时发现并解决潜在问题。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708" r="197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维护设备稳定运行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引入先进的生产管理理念和技术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采用精益生产、六西格玛等先进的管理理念和技术，持续改进生产流程，提高生产效率和产品质量。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优化自动化生产线配置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合理配置自动化设备，提高生产线的整体协同效应，确保高效产出高质量产品。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通过实时监控系统，对生产过程中的各项参数进行监控和调整，确保产品质量的稳定性和一致性。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提高生产效率与产品质量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https://d.book118.com/845213303040011121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2024-09-24T01:55:22.299</cp:lastPrinted>
  <dcterms:created xsi:type="dcterms:W3CDTF">2024-09-23T17:55:22Z</dcterms:created>
  <dcterms:modified xsi:type="dcterms:W3CDTF">2024-09-23T17:55:24Z</dcterms:modified>
</cp:coreProperties>
</file>