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5849B-F5D4-44FB-8B1C-10483DF23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8EE08-721D-42E3-9E7F-FD280544B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4ACDE-3466-4945-8D44-A80F8EFEC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18BEB-9F13-4DD0-9330-BB753B140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90F63C-AD05-4349-B222-539B8196A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0CF40F-BF81-4455-8F80-78E44839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2A5E5-01EF-43A8-BDF7-8A8676D25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67D94-4D55-47B9-9D21-647DD94CE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42EEC-0E0E-4FA0-8469-F10964CC4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51070-9159-4FB4-867D-4936EB568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A5A2C-A202-46F9-8C0A-98C6F1348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20030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CVC的日常护理课件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CVC的常见问题与处理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CVC的保养与维护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CVC简介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CVC是计算机视觉和机器学习领域的交叉学科，旨在利用计算机视觉技术对图像和视频进行自动分析和处理，以实现机器智能。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CVC涉及多个学科领域，包括计算机视觉、图像处理、机器学习、深度学习等，需要综合运用这些领域的知识和技术。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CVC的主要任务包括目标检测、图像分类、图像分割、姿态估计等，旨在提高机器对图像和视频的理解能力。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CVC的定义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95" r="1089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利用CVC技术对监控视频进行分析和处理，实现人脸识别、行为分析等功能，提高安全防范能力。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利用CVC技术对车辆周围环境进行实时感知和分析，实现车辆自主导航、障碍物识别等功能，提高驾驶安全性。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利用CVC技术对机器人周围环境进行感知和分析，实现机器人自主导航、人机交互等功能，提高机器人智能化水平。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CVC的应用场景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CVC的常见类型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利用图像中的局部特征进行目标检测和识别，如SIFT、SURF等算法。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利用深度神经网络对图像进行自动学习和特征提取，如CNN、R-CNN等算法。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利用3D相机和传感器获取三维场景信息，进行目标检测和识别，如结构光、TOF等传感器。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基于特征的方法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基于深度学习的方法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基于3D视觉的方法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CVC的日常护理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使用温和的肥皂和水对CVC穿刺点周围皮肤进行清洁，去除污垢和汗渍，保持皮肤干燥。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使用75%医用酒精或碘伏对CVC导管和穿刺点周围皮肤进行消毒，消毒范围至少为15厘米。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选用透气性好、无菌、无过敏的敷料，避免使用胶布或绷带。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敷料应至少每天更换一次，如有潮湿、松动或污染应立即更换。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敷料的更换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93" b="15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使用导管固定装置或胶带将CVC导管固定在皮肤上，避免导管移动或滑脱。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定期检查CVC导管是否通畅、有无渗漏或感染迹象，如发现异常应及时处理。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导管固定与检查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CVC的常见问题与处理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https://d.book118.com/845220030214011042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2024-09-03T21:56:43.844</cp:lastPrinted>
  <dcterms:created xsi:type="dcterms:W3CDTF">2024-09-03T13:56:43Z</dcterms:created>
  <dcterms:modified xsi:type="dcterms:W3CDTF">2024-09-03T13:56:45Z</dcterms:modified>
</cp:coreProperties>
</file>