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11595-C913-4AE7-BA65-6273616CB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DB973-82FD-41AC-BB36-E35BA04D6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6EAA0-AF1A-411A-9536-B750E6410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0ECAF8-DC30-4CF4-A8FB-325840C15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58C4BE-B5CD-49EC-9A63-123326C75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F5A92F-A64D-4CB4-B111-20D2233FC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F17CF8-F140-480B-9286-404AB7DB1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95B9D4-C753-4E76-94FA-C7AAFE4DE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158844-B421-4F0C-B7F7-BFACCFD70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41F3A-1175-490B-92B3-C6A4F2D47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8D6B4-C424-42FC-9622-E5EA91BA9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2201231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肋骨骨折的护理诊断及护理措施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肋骨骨折概述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康复与预后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肋骨骨折概述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167" r="1916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278" r="1627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肋骨骨折是指肋骨因外力作用而发生断裂或损伤。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根据骨折程度可分为单根肋骨骨折和多根肋骨骨折，根据骨折部位可分为闭合性骨折和开放性骨折。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主要由于直接或间接外力作用所致，如车祸、跌落、撞击等事故。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当胸部受到外力作用时，肋骨受到挤压或撞击，超过了其承受能力，导致骨折。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5500" b="15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胸痛、呼吸困难、咳嗽、咯血等症状，严重时可出现血气胸、休克等。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通过胸部X线、CT等影像学检查可确诊，同时需排除其他胸部疾病。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肋骨骨折会导致剧烈疼痛，影响患者休息和康复。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患者通常因咳嗽、深呼吸或转动体位时感到胸痛加剧。疼痛可能导致患者呼吸浅快、咳嗽无力、痰液淤积等，进而引发肺部感染。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肋骨骨折可能导致胸壁不稳定，影响正常呼吸。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患者可能出现气促、胸闷、发绀等症状，严重时可发生呼吸困难，甚至窒息。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呼吸困难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肋骨骨折常突然发生，患者可能因疼痛和担忧康复而感到焦虑。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焦虑可能导致患者睡眠质量下降、食欲不振，不利于康复。患者可能对治疗和护理产生抵触情绪，影响医患合作。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https://d.book118.com/845220123134011122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2024-09-25T21:42:04.523</cp:lastPrinted>
  <dcterms:created xsi:type="dcterms:W3CDTF">2024-09-25T13:42:04Z</dcterms:created>
  <dcterms:modified xsi:type="dcterms:W3CDTF">2024-09-25T13:42:06Z</dcterms:modified>
</cp:coreProperties>
</file>