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AE24-F0AA-4D19-B09F-9221A356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12FC8-DAC9-4C1E-862F-9EA778FD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A20C2-0D2D-4D4C-A94B-0A07B0AF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9CDC1-F08C-414F-86FC-9109AD09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71F03-95EA-47C5-BF45-A711A84A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A220C-B8D1-4732-B613-5DAC8FEFF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BF212-A4F6-4836-96EF-4C9B4679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8BD94-74B4-4691-9A7C-1D5F1840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78356-5805-4ED2-80A3-78E5F96F7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88810-7050-4FBF-B70F-D1D43D89A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3E468-C460-480E-A911-46298812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0313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发展卓越团队的企业服务培训计划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服务质量与效率提升策略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当前企业服务行业中，服务水平差异较大，部分企业难以满足客户需求。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随着市场开放和竞争加剧，企业服务提供商需要不断提升自身实力以脱颖而出。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企业服务领域技术更新换代速度加快，要求团队不断学习新技术、新方法。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企业服务现状及挑战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卓越团队具备高效协作能力，能够快速响应客户需求并提供优质服务。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团队成员具备创新思维和创新能力，能够不断推陈出新，提升企业服务质量和效率。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卓越团队注重学习和成长，通过持续学习提升自身实力和企业服务水平。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卓越团队特质与优势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通过培训，使团队成员更加注重客户需求和服务质量，提高服务意识。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掌握先进的服务理念和方法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推动创新和改进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培养团队成员间的信任、沟通和协作能力，形成高效协作的团队氛围。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学习先进的服务理念和方法，提升团队成员的服务水平和客户满意度。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激发团队成员的创新思维，推动企业服务的改进和创新，提升竞争力。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培养团队成员主动倾听、理解他人观点的能力。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训练团队成员准确、简洁地传达自己的想法和意见。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建立有效的反馈机制，促进团队成员之间的沟通。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明确团队共同目标，激发团队成员的协作意愿。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让团队成员了解各自在团队中的角色和职责，促进协作。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角色定位与分工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培养团队成员间的信任与尊重，营造和谐的团队氛围。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运用沟通技巧解决冲突，如协商、妥协等。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训练团队成员识别潜在冲突，及时采取措施避免冲突升级。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第三方介入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在必要时引入中立的第三方进行调解，协助解决冲突。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领导力与执行力塑造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2" r="31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领导力是一种影响他人、激发团队潜力、推动组织变革的能力。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卓越的领导力是企业成功的关键因素，能够带领团队应对复杂挑战、实现共同目标。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制定清晰、可衡量的目标和计划，确保团队成员对任务有充分理解。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通过优化工作流程、制定操作规范，提高工作效率和执行力。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优化流程与规范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强化团队合作意识，促进团队成员间的沟通与协作，形成高效执行氛围。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执行力提升方法论述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https://d.book118.com/845220313331011110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2024-09-16T10:24:55.500</cp:lastPrinted>
  <dcterms:created xsi:type="dcterms:W3CDTF">2024-09-16T02:24:55Z</dcterms:created>
  <dcterms:modified xsi:type="dcterms:W3CDTF">2024-09-16T02:24:57Z</dcterms:modified>
</cp:coreProperties>
</file>