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5B162-52CB-48B5-9031-C8342E964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1FFC7-A078-43DD-AFF5-38F7F4C5D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8E77FA-EC0B-457D-AB23-5485599C9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5B099B-B678-4DC7-A907-B840CB3BA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9F4B96-EBCB-4B43-A5DB-3632301E4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677915-DD2B-40A6-AD9E-1AD848252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5F97CD-B956-4E99-A4F3-745079736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043C8F-CC97-4B39-895A-9EC2F13F3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A847F6-07BD-4FAE-9E40-08E586585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18F3E-947D-4A46-BBD9-DC8391658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C8D966-10E3-482C-8ED2-9AF7A54B1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22112401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新生儿体格评估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新生儿体格评估简介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新生儿体格评估的内容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新生儿体格评估的方法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新生儿体格评估的结果解读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新生儿体格评估的注意事项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新生儿体格评估的未来发展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新生儿体格评估简介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定义和目的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新生儿体格评估是对新生儿身体状况的全面检查，包括体重、身长、头围等指标的测量，以及外观、皮肤、肌肉、骨骼、内脏等方面的观察。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评估新生儿的生长发育状况，及时发现异常情况，为早期干预和治疗提供依据，促进新生儿的健康成长。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7948" r="7948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979" b="109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269" b="42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早期发现异常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新生儿体格评估能够及时发现异常情况，如先天性畸形、遗传性疾病等，为早期干预和治疗提供机会，避免病情恶化。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促进生长发育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通过定期的新生儿体格评估，可以了解新生儿的生长发育状况，为制定科学合理的喂养和护理方案提供依据，促进新生儿的健康成长。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提高健康水平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新生儿体格评估是预防保健的重要内容，通过评估可以及时发现和预防潜在的健康问题，提高新生儿的健康水平。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新生儿体格评估的频率应根据具体情况而定，一般来说，在出生后1个月内应至少进行1次评估，之后根据医生的建议定期进行。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新生儿体格评估的时间应在喂奶前进行，因为喂奶后宝宝的腹围会增大，影响体重和身长的测量结果。同时，选择宝宝状态良好、环境安静的时候进行评估，以保证评估结果的准确性。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678" r="1967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评估的频率和时间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新生儿体格评估的内容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体重是反映新生儿营养状况的重要指标。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新生儿出生后，医生会测量其体重，以评估其营养状况和生长情况。正常新生儿体重应该在2.5-4.0千克之间。如果体重低于2.5千克，可能表明新生儿存在营养不良或发育迟缓等问题。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身高是反映新生儿骨骼发育情况的重要指标。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医生会测量新生儿的身高，以评估其骨骼发育情况。正常新生儿身高应该在47-53厘米之间。如果身高低于47厘米，可能表明新生儿存在骨骼发育不良或生长迟缓等问题。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头围是反映新生儿脑部发育情况的重要指标。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医生会测量新生儿的头围，以评估其脑部发育情况。正常新生儿头围应该在33-35厘米之间。如果头围低于33厘米，可能表明新生儿存在脑部发育不良或智力障碍等问题。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胸围是反映新生儿胸部发育情况的重要指标。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医生会测量新生儿的胸围，以评估其胸部发育情况。正常新生儿胸围应该在32-34厘米之间。如果胸围低于32厘米，可能表明新生儿存在胸部发育不良或呼吸系统问题等问题。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皮肤和外观是反映新生儿健康状况的重要指标。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医生会检查新生儿的皮肤颜色、质地、温度等指标，以及是否有畸形、胎记等外观异常。这些指标可以提供关于新生儿健康状况的重要信息，如是否存在遗传性疾病、感染等健康问题。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皮肤和外观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新生儿体格评估的方法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测量工具和设备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2010" r="12010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身高体重计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用于测量新生儿的身高和体重，确保设备准确可靠，符合国际标准。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听诊器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用于检查新生儿的呼吸和心率，确保呼吸和心跳正常。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头围尺和胸围尺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用于测量新生儿的头围和胸围，确保尺子刻度清晰、准确。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皮肤温度计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用于测量新生儿的体温，确保体温正常，无异常发热或低热。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https://d.book118.com/845221124012011111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2024-09-16T16:50:22.065</cp:lastPrinted>
  <dcterms:created xsi:type="dcterms:W3CDTF">2024-09-16T08:50:22Z</dcterms:created>
  <dcterms:modified xsi:type="dcterms:W3CDTF">2024-09-16T08:50:24Z</dcterms:modified>
</cp:coreProperties>
</file>