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CA62B-7617-4412-A514-C54517EF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019FA-8186-4001-A349-8C7F4645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71D29-CEE6-4146-87ED-A182C4EB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04068-805D-4626-AC31-23348C0F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B9914-974E-4269-8B51-CE164385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8BCCE-4A4F-4033-8E6F-355D589B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1CD4C-63A7-4704-B2D2-FC73E7B3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20A70-3B4C-48A7-A8B1-AFF21ECF7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BD533-D972-4E1E-BF06-AFAE3D1D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8E079-B2CB-49EA-BA7D-2F30281B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E2B54-00BA-4A22-8239-7D5EEF58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113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电信设备验收规范解读及实施指南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电信设备验收规范实施指南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电信设备验收规范概述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提高电信设备的可靠性和可用性，减少故障和维护成本，提升电信运营商的服务质量和竞争力。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规范电信设备市场，防止低劣设备进入市场，保护消费者的合法权益。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352" b="135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98" r="959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确保电信设备的质量和性能符合相关标准和规定，保障电信网络的安全、稳定、高效运行。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https://d.book118.com/845221134012011111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2024-09-16T16:50:23.332</cp:lastPrinted>
  <dcterms:created xsi:type="dcterms:W3CDTF">2024-09-16T08:50:23Z</dcterms:created>
  <dcterms:modified xsi:type="dcterms:W3CDTF">2024-09-16T08:50:25Z</dcterms:modified>
</cp:coreProperties>
</file>